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3"/>
  </p:notesMasterIdLst>
  <p:sldIdLst>
    <p:sldId id="2165" r:id="rId3"/>
    <p:sldId id="2133" r:id="rId4"/>
    <p:sldId id="259" r:id="rId5"/>
    <p:sldId id="2157" r:id="rId6"/>
    <p:sldId id="2255" r:id="rId7"/>
    <p:sldId id="2258" r:id="rId8"/>
    <p:sldId id="2259" r:id="rId9"/>
    <p:sldId id="2166" r:id="rId10"/>
    <p:sldId id="2257" r:id="rId11"/>
    <p:sldId id="2167" r:id="rId12"/>
    <p:sldId id="2236" r:id="rId13"/>
    <p:sldId id="2168" r:id="rId14"/>
    <p:sldId id="2372" r:id="rId15"/>
    <p:sldId id="2373" r:id="rId16"/>
    <p:sldId id="2169" r:id="rId17"/>
    <p:sldId id="2232" r:id="rId18"/>
    <p:sldId id="2170" r:id="rId19"/>
    <p:sldId id="2171" r:id="rId20"/>
    <p:sldId id="2172" r:id="rId21"/>
    <p:sldId id="2173" r:id="rId2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DE5"/>
    <a:srgbClr val="00161E"/>
    <a:srgbClr val="E5424E"/>
    <a:srgbClr val="42525F"/>
    <a:srgbClr val="E4222C"/>
    <a:srgbClr val="2E2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5226" autoAdjust="0"/>
  </p:normalViewPr>
  <p:slideViewPr>
    <p:cSldViewPr snapToGrid="0">
      <p:cViewPr varScale="1">
        <p:scale>
          <a:sx n="75" d="100"/>
          <a:sy n="75" d="100"/>
        </p:scale>
        <p:origin x="54" y="3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A7A6-5C5C-4685-8328-1CD7B01CDC7A}" type="datetimeFigureOut">
              <a:rPr lang="pt-PT" smtClean="0"/>
              <a:t>11/04/2022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C31F-A74D-425C-B29E-64F2EDA6C82E}" type="slidenum">
              <a:rPr lang="pt-PT" smtClean="0"/>
              <a:t>‹nº›</a:t>
            </a:fld>
            <a:endParaRPr lang="pt-PT"/>
          </a:p>
        </p:txBody>
      </p:sp>
    </p:spTree>
    <p:extLst>
      <p:ext uri="{BB962C8B-B14F-4D97-AF65-F5344CB8AC3E}">
        <p14:creationId xmlns:p14="http://schemas.microsoft.com/office/powerpoint/2010/main" val="3720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28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24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5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3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8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0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2442757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2CB769-23CD-954A-9D86-18BF2C80CA4E}"/>
              </a:ext>
            </a:extLst>
          </p:cNvPr>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FE9F6-D387-5943-84D8-B99D3FCD2B16}" type="slidenum">
              <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37" name="Text Box 1">
            <a:extLst>
              <a:ext uri="{FF2B5EF4-FFF2-40B4-BE49-F238E27FC236}">
                <a16:creationId xmlns:a16="http://schemas.microsoft.com/office/drawing/2014/main" id="{646212F4-D167-C047-AEB3-3D9BAA7CB7C8}"/>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1E0CDF3-BAE7-6C49-98D3-536101F63BD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PT" altLang="en-PT"/>
          </a:p>
        </p:txBody>
      </p:sp>
    </p:spTree>
    <p:extLst>
      <p:ext uri="{BB962C8B-B14F-4D97-AF65-F5344CB8AC3E}">
        <p14:creationId xmlns:p14="http://schemas.microsoft.com/office/powerpoint/2010/main" val="3698851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561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25B2A-9DB6-1B48-BF74-96DBDEB83EA4}"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9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357B9-1674-4D53-A57E-F839FE1C2D79}"/>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7BA0F676-639E-4323-A3AA-0617BC3EF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504C8CB-F384-4BFF-A2B8-7C1C03CE1D5E}"/>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5" name="Marcador de Posição do Rodapé 4">
            <a:extLst>
              <a:ext uri="{FF2B5EF4-FFF2-40B4-BE49-F238E27FC236}">
                <a16:creationId xmlns:a16="http://schemas.microsoft.com/office/drawing/2014/main" id="{EC91ECFF-6BE5-4421-A630-81F51FE88B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DD96383-C188-4F58-910E-BE6FA799B6D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612992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8678-BC70-4C2B-AA83-83C52AA6CC4A}"/>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13F671-3EB6-4335-9AF6-8423E70EDB9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D7AD3-A3D1-4B5C-9FFC-87227E77B285}"/>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5" name="Marcador de Posição do Rodapé 4">
            <a:extLst>
              <a:ext uri="{FF2B5EF4-FFF2-40B4-BE49-F238E27FC236}">
                <a16:creationId xmlns:a16="http://schemas.microsoft.com/office/drawing/2014/main" id="{A9A410E2-4470-40AD-B517-E939F6B39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9721E1-C7FE-4ED6-832E-FE74BD0A9ED4}"/>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9148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091B-1FC5-484A-8636-3F2CA3EEA6D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A4074E09-6E40-4AB0-A51A-C941992AC64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820C95F-1BB9-4821-9335-77531C8D4FF7}"/>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5" name="Marcador de Posição do Rodapé 4">
            <a:extLst>
              <a:ext uri="{FF2B5EF4-FFF2-40B4-BE49-F238E27FC236}">
                <a16:creationId xmlns:a16="http://schemas.microsoft.com/office/drawing/2014/main" id="{D3EA4072-848B-4C79-A0E5-BB5C92153B3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B018F3-6C1A-49C5-9D66-161E562314D9}"/>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25610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3969228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D53F-5851-E141-ADA5-C6DBF3484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FE5D31-515D-BE48-BCD2-727424712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A2981A-0C2F-1445-806C-F51E3A422B14}"/>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5" name="Footer Placeholder 4">
            <a:extLst>
              <a:ext uri="{FF2B5EF4-FFF2-40B4-BE49-F238E27FC236}">
                <a16:creationId xmlns:a16="http://schemas.microsoft.com/office/drawing/2014/main" id="{E9F8DA7A-65A0-2944-AAEB-8718662D8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BF4AC-209A-4C4D-8F13-52F89FCA6DE7}"/>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841168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di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hlinkClick r:id="rId3" action="ppaction://hlinksldjump"/>
            <a:extLst>
              <a:ext uri="{FF2B5EF4-FFF2-40B4-BE49-F238E27FC236}">
                <a16:creationId xmlns:a16="http://schemas.microsoft.com/office/drawing/2014/main" id="{A67E95FB-A418-9547-81D2-3B9A5DA29B0E}"/>
              </a:ext>
            </a:extLst>
          </p:cNvPr>
          <p:cNvSpPr/>
          <p:nvPr userDrawn="1"/>
        </p:nvSpPr>
        <p:spPr>
          <a:xfrm>
            <a:off x="1031036" y="1551801"/>
            <a:ext cx="92398" cy="276999"/>
          </a:xfrm>
          <a:prstGeom prst="rect">
            <a:avLst/>
          </a:prstGeom>
        </p:spPr>
        <p:txBody>
          <a:bodyPr wrap="none" lIns="0">
            <a:spAutoFit/>
          </a:bodyPr>
          <a:lstStyle/>
          <a:p>
            <a:endParaRPr lang="pt-PT" sz="1200" b="1" dirty="0">
              <a:solidFill>
                <a:schemeClr val="bg1"/>
              </a:solidFill>
              <a:latin typeface="Segoe UI Semibold" panose="020B0502040204020203" pitchFamily="34" charset="0"/>
              <a:cs typeface="Segoe UI Semibold" panose="020B0502040204020203" pitchFamily="34" charset="0"/>
            </a:endParaRPr>
          </a:p>
        </p:txBody>
      </p:sp>
      <p:sp>
        <p:nvSpPr>
          <p:cNvPr id="27" name="TextBox 26">
            <a:hlinkClick r:id="" action="ppaction://noaction"/>
            <a:extLst>
              <a:ext uri="{FF2B5EF4-FFF2-40B4-BE49-F238E27FC236}">
                <a16:creationId xmlns:a16="http://schemas.microsoft.com/office/drawing/2014/main" id="{A1418C7C-1461-854E-AA75-60BB5F484C2A}"/>
              </a:ext>
            </a:extLst>
          </p:cNvPr>
          <p:cNvSpPr txBox="1"/>
          <p:nvPr/>
        </p:nvSpPr>
        <p:spPr>
          <a:xfrm>
            <a:off x="1571110" y="2950719"/>
            <a:ext cx="2245564" cy="261610"/>
          </a:xfrm>
          <a:prstGeom prst="rect">
            <a:avLst/>
          </a:prstGeom>
          <a:noFill/>
        </p:spPr>
        <p:txBody>
          <a:bodyPr wrap="square" lIns="0" tIns="0" rtlCol="0" anchor="ctr">
            <a:spAutoFit/>
          </a:bodyPr>
          <a:lstStyle/>
          <a:p>
            <a:endParaRPr lang="pt-PT" sz="1400" dirty="0">
              <a:solidFill>
                <a:schemeClr val="bg1"/>
              </a:solidFill>
              <a:latin typeface="Segoe UI Light" panose="020B0502040204020203" pitchFamily="34" charset="0"/>
              <a:cs typeface="Segoe UI Light" panose="020B0502040204020203" pitchFamily="34" charset="0"/>
            </a:endParaRPr>
          </a:p>
        </p:txBody>
      </p:sp>
      <p:sp>
        <p:nvSpPr>
          <p:cNvPr id="31" name="Google Shape;2027;p24">
            <a:extLst>
              <a:ext uri="{FF2B5EF4-FFF2-40B4-BE49-F238E27FC236}">
                <a16:creationId xmlns:a16="http://schemas.microsoft.com/office/drawing/2014/main" id="{A3B4E01E-D2AB-674D-B03B-902B349DD655}"/>
              </a:ext>
            </a:extLst>
          </p:cNvPr>
          <p:cNvSpPr/>
          <p:nvPr userDrawn="1"/>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pic>
        <p:nvPicPr>
          <p:cNvPr id="83" name="Picture 82">
            <a:extLst>
              <a:ext uri="{FF2B5EF4-FFF2-40B4-BE49-F238E27FC236}">
                <a16:creationId xmlns:a16="http://schemas.microsoft.com/office/drawing/2014/main" id="{7719839A-38E7-8442-B660-E52B9255929B}"/>
              </a:ext>
            </a:extLst>
          </p:cNvPr>
          <p:cNvPicPr>
            <a:picLocks noChangeAspect="1"/>
          </p:cNvPicPr>
          <p:nvPr userDrawn="1"/>
        </p:nvPicPr>
        <p:blipFill>
          <a:blip r:embed="rId4"/>
          <a:srcRect/>
          <a:stretch/>
        </p:blipFill>
        <p:spPr>
          <a:xfrm>
            <a:off x="11010789" y="152400"/>
            <a:ext cx="1074779" cy="389895"/>
          </a:xfrm>
          <a:prstGeom prst="rect">
            <a:avLst/>
          </a:prstGeom>
        </p:spPr>
      </p:pic>
      <p:sp>
        <p:nvSpPr>
          <p:cNvPr id="84" name="Slide Number Placeholder 5">
            <a:extLst>
              <a:ext uri="{FF2B5EF4-FFF2-40B4-BE49-F238E27FC236}">
                <a16:creationId xmlns:a16="http://schemas.microsoft.com/office/drawing/2014/main" id="{EFBF2AC6-58C0-7F44-8ED2-E4E15129B4A9}"/>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99" name="Rectangle 98">
            <a:hlinkClick r:id="rId3" action="ppaction://hlinksldjump"/>
            <a:extLst>
              <a:ext uri="{FF2B5EF4-FFF2-40B4-BE49-F238E27FC236}">
                <a16:creationId xmlns:a16="http://schemas.microsoft.com/office/drawing/2014/main" id="{3CA67134-BD4D-7A47-8C58-B65A0FFE330D}"/>
              </a:ext>
            </a:extLst>
          </p:cNvPr>
          <p:cNvSpPr/>
          <p:nvPr userDrawn="1"/>
        </p:nvSpPr>
        <p:spPr>
          <a:xfrm>
            <a:off x="1384516"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1. </a:t>
            </a:r>
            <a:endParaRPr lang="pt-PT" sz="1400" b="1" dirty="0">
              <a:solidFill>
                <a:schemeClr val="bg1"/>
              </a:solidFill>
              <a:latin typeface="Segoe UI" panose="020B0502040204020203" pitchFamily="34" charset="0"/>
              <a:cs typeface="Segoe UI" panose="020B0502040204020203" pitchFamily="34" charset="0"/>
            </a:endParaRPr>
          </a:p>
        </p:txBody>
      </p:sp>
      <p:sp>
        <p:nvSpPr>
          <p:cNvPr id="100" name="Marcador de Posição do Texto 36">
            <a:extLst>
              <a:ext uri="{FF2B5EF4-FFF2-40B4-BE49-F238E27FC236}">
                <a16:creationId xmlns:a16="http://schemas.microsoft.com/office/drawing/2014/main" id="{DD987E16-47ED-B04C-B002-4EBCAFC66ABF}"/>
              </a:ext>
            </a:extLst>
          </p:cNvPr>
          <p:cNvSpPr>
            <a:spLocks noGrp="1"/>
          </p:cNvSpPr>
          <p:nvPr>
            <p:ph type="body" sz="quarter" idx="11" hasCustomPrompt="1"/>
          </p:nvPr>
        </p:nvSpPr>
        <p:spPr>
          <a:xfrm>
            <a:off x="1494811"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01" name="Marcador de Posição do Texto 36">
            <a:extLst>
              <a:ext uri="{FF2B5EF4-FFF2-40B4-BE49-F238E27FC236}">
                <a16:creationId xmlns:a16="http://schemas.microsoft.com/office/drawing/2014/main" id="{400E2FD0-83CD-2F4D-8717-B31EBF049CC7}"/>
              </a:ext>
            </a:extLst>
          </p:cNvPr>
          <p:cNvSpPr>
            <a:spLocks noGrp="1"/>
          </p:cNvSpPr>
          <p:nvPr>
            <p:ph type="body" sz="quarter" idx="12" hasCustomPrompt="1"/>
          </p:nvPr>
        </p:nvSpPr>
        <p:spPr>
          <a:xfrm>
            <a:off x="1516757"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28" name="Rectangle 127">
            <a:hlinkClick r:id="rId3" action="ppaction://hlinksldjump"/>
            <a:extLst>
              <a:ext uri="{FF2B5EF4-FFF2-40B4-BE49-F238E27FC236}">
                <a16:creationId xmlns:a16="http://schemas.microsoft.com/office/drawing/2014/main" id="{ED26F2A8-BD02-CA40-BA4B-5240FB878DA8}"/>
              </a:ext>
            </a:extLst>
          </p:cNvPr>
          <p:cNvSpPr/>
          <p:nvPr userDrawn="1"/>
        </p:nvSpPr>
        <p:spPr>
          <a:xfrm>
            <a:off x="1384253" y="266031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2. </a:t>
            </a:r>
            <a:endParaRPr lang="pt-PT" sz="1400" b="1" dirty="0">
              <a:solidFill>
                <a:schemeClr val="bg1"/>
              </a:solidFill>
              <a:latin typeface="Segoe UI" panose="020B0502040204020203" pitchFamily="34" charset="0"/>
              <a:cs typeface="Segoe UI" panose="020B0502040204020203" pitchFamily="34" charset="0"/>
            </a:endParaRPr>
          </a:p>
        </p:txBody>
      </p:sp>
      <p:sp>
        <p:nvSpPr>
          <p:cNvPr id="129" name="Marcador de Posição do Texto 36">
            <a:extLst>
              <a:ext uri="{FF2B5EF4-FFF2-40B4-BE49-F238E27FC236}">
                <a16:creationId xmlns:a16="http://schemas.microsoft.com/office/drawing/2014/main" id="{2BDEE70E-7A92-9A4E-BB93-505EA84AE654}"/>
              </a:ext>
            </a:extLst>
          </p:cNvPr>
          <p:cNvSpPr>
            <a:spLocks noGrp="1"/>
          </p:cNvSpPr>
          <p:nvPr>
            <p:ph type="body" sz="quarter" idx="23" hasCustomPrompt="1"/>
          </p:nvPr>
        </p:nvSpPr>
        <p:spPr>
          <a:xfrm>
            <a:off x="1494548" y="270918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0" name="Marcador de Posição do Texto 36">
            <a:extLst>
              <a:ext uri="{FF2B5EF4-FFF2-40B4-BE49-F238E27FC236}">
                <a16:creationId xmlns:a16="http://schemas.microsoft.com/office/drawing/2014/main" id="{7F423149-A4AD-8945-A42C-08A8438EA42F}"/>
              </a:ext>
            </a:extLst>
          </p:cNvPr>
          <p:cNvSpPr>
            <a:spLocks noGrp="1"/>
          </p:cNvSpPr>
          <p:nvPr>
            <p:ph type="body" sz="quarter" idx="24" hasCustomPrompt="1"/>
          </p:nvPr>
        </p:nvSpPr>
        <p:spPr>
          <a:xfrm>
            <a:off x="1516494" y="297532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34" name="Rectangle 133">
            <a:hlinkClick r:id="rId3" action="ppaction://hlinksldjump"/>
            <a:extLst>
              <a:ext uri="{FF2B5EF4-FFF2-40B4-BE49-F238E27FC236}">
                <a16:creationId xmlns:a16="http://schemas.microsoft.com/office/drawing/2014/main" id="{5BB4F215-C215-D642-8F39-B5321519145B}"/>
              </a:ext>
            </a:extLst>
          </p:cNvPr>
          <p:cNvSpPr/>
          <p:nvPr userDrawn="1"/>
        </p:nvSpPr>
        <p:spPr>
          <a:xfrm>
            <a:off x="1396281" y="3486825"/>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3. </a:t>
            </a:r>
            <a:endParaRPr lang="pt-PT" sz="1400" b="1" dirty="0">
              <a:solidFill>
                <a:schemeClr val="bg1"/>
              </a:solidFill>
              <a:latin typeface="Segoe UI" panose="020B0502040204020203" pitchFamily="34" charset="0"/>
              <a:cs typeface="Segoe UI" panose="020B0502040204020203" pitchFamily="34" charset="0"/>
            </a:endParaRPr>
          </a:p>
        </p:txBody>
      </p:sp>
      <p:sp>
        <p:nvSpPr>
          <p:cNvPr id="135" name="Marcador de Posição do Texto 36">
            <a:extLst>
              <a:ext uri="{FF2B5EF4-FFF2-40B4-BE49-F238E27FC236}">
                <a16:creationId xmlns:a16="http://schemas.microsoft.com/office/drawing/2014/main" id="{71FB2597-E989-F44F-9138-B8A12F86B7A2}"/>
              </a:ext>
            </a:extLst>
          </p:cNvPr>
          <p:cNvSpPr>
            <a:spLocks noGrp="1"/>
          </p:cNvSpPr>
          <p:nvPr>
            <p:ph type="body" sz="quarter" idx="25" hasCustomPrompt="1"/>
          </p:nvPr>
        </p:nvSpPr>
        <p:spPr>
          <a:xfrm>
            <a:off x="1506576" y="3535686"/>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36" name="Marcador de Posição do Texto 36">
            <a:extLst>
              <a:ext uri="{FF2B5EF4-FFF2-40B4-BE49-F238E27FC236}">
                <a16:creationId xmlns:a16="http://schemas.microsoft.com/office/drawing/2014/main" id="{C3E7BF5F-43DF-F743-8574-E73DBEBA6E20}"/>
              </a:ext>
            </a:extLst>
          </p:cNvPr>
          <p:cNvSpPr>
            <a:spLocks noGrp="1"/>
          </p:cNvSpPr>
          <p:nvPr>
            <p:ph type="body" sz="quarter" idx="26" hasCustomPrompt="1"/>
          </p:nvPr>
        </p:nvSpPr>
        <p:spPr>
          <a:xfrm>
            <a:off x="1528522" y="3801835"/>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0" name="Rectangle 139">
            <a:hlinkClick r:id="rId3" action="ppaction://hlinksldjump"/>
            <a:extLst>
              <a:ext uri="{FF2B5EF4-FFF2-40B4-BE49-F238E27FC236}">
                <a16:creationId xmlns:a16="http://schemas.microsoft.com/office/drawing/2014/main" id="{7F4ECA7E-32A0-6D45-875B-16ED350625D1}"/>
              </a:ext>
            </a:extLst>
          </p:cNvPr>
          <p:cNvSpPr/>
          <p:nvPr userDrawn="1"/>
        </p:nvSpPr>
        <p:spPr>
          <a:xfrm>
            <a:off x="1398739" y="4327197"/>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4.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1" name="Marcador de Posição do Texto 36">
            <a:extLst>
              <a:ext uri="{FF2B5EF4-FFF2-40B4-BE49-F238E27FC236}">
                <a16:creationId xmlns:a16="http://schemas.microsoft.com/office/drawing/2014/main" id="{5073230C-4EEB-624C-8AEB-BD6F6CB74533}"/>
              </a:ext>
            </a:extLst>
          </p:cNvPr>
          <p:cNvSpPr>
            <a:spLocks noGrp="1"/>
          </p:cNvSpPr>
          <p:nvPr>
            <p:ph type="body" sz="quarter" idx="27" hasCustomPrompt="1"/>
          </p:nvPr>
        </p:nvSpPr>
        <p:spPr>
          <a:xfrm>
            <a:off x="1509034" y="4376058"/>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2" name="Marcador de Posição do Texto 36">
            <a:extLst>
              <a:ext uri="{FF2B5EF4-FFF2-40B4-BE49-F238E27FC236}">
                <a16:creationId xmlns:a16="http://schemas.microsoft.com/office/drawing/2014/main" id="{A408C168-19E8-2F46-BE9B-48EC542C0729}"/>
              </a:ext>
            </a:extLst>
          </p:cNvPr>
          <p:cNvSpPr>
            <a:spLocks noGrp="1"/>
          </p:cNvSpPr>
          <p:nvPr>
            <p:ph type="body" sz="quarter" idx="28" hasCustomPrompt="1"/>
          </p:nvPr>
        </p:nvSpPr>
        <p:spPr>
          <a:xfrm>
            <a:off x="1530980" y="4642207"/>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46" name="Rectangle 145">
            <a:hlinkClick r:id="rId3" action="ppaction://hlinksldjump"/>
            <a:extLst>
              <a:ext uri="{FF2B5EF4-FFF2-40B4-BE49-F238E27FC236}">
                <a16:creationId xmlns:a16="http://schemas.microsoft.com/office/drawing/2014/main" id="{CBEEB21D-9CFF-B747-98E1-E868006A2A4F}"/>
              </a:ext>
            </a:extLst>
          </p:cNvPr>
          <p:cNvSpPr/>
          <p:nvPr userDrawn="1"/>
        </p:nvSpPr>
        <p:spPr>
          <a:xfrm>
            <a:off x="1396281" y="5172736"/>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5. </a:t>
            </a:r>
            <a:endParaRPr lang="pt-PT" sz="1400" b="1" dirty="0">
              <a:solidFill>
                <a:schemeClr val="bg1"/>
              </a:solidFill>
              <a:latin typeface="Segoe UI" panose="020B0502040204020203" pitchFamily="34" charset="0"/>
              <a:cs typeface="Segoe UI" panose="020B0502040204020203" pitchFamily="34" charset="0"/>
            </a:endParaRPr>
          </a:p>
        </p:txBody>
      </p:sp>
      <p:sp>
        <p:nvSpPr>
          <p:cNvPr id="147" name="Marcador de Posição do Texto 36">
            <a:extLst>
              <a:ext uri="{FF2B5EF4-FFF2-40B4-BE49-F238E27FC236}">
                <a16:creationId xmlns:a16="http://schemas.microsoft.com/office/drawing/2014/main" id="{5ADB26DD-583A-3449-B877-881BA8E3C78B}"/>
              </a:ext>
            </a:extLst>
          </p:cNvPr>
          <p:cNvSpPr>
            <a:spLocks noGrp="1"/>
          </p:cNvSpPr>
          <p:nvPr>
            <p:ph type="body" sz="quarter" idx="29" hasCustomPrompt="1"/>
          </p:nvPr>
        </p:nvSpPr>
        <p:spPr>
          <a:xfrm>
            <a:off x="1506576" y="5221597"/>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48" name="Marcador de Posição do Texto 36">
            <a:extLst>
              <a:ext uri="{FF2B5EF4-FFF2-40B4-BE49-F238E27FC236}">
                <a16:creationId xmlns:a16="http://schemas.microsoft.com/office/drawing/2014/main" id="{633A34A5-5F2D-F945-9264-9C6C594FE0D7}"/>
              </a:ext>
            </a:extLst>
          </p:cNvPr>
          <p:cNvSpPr>
            <a:spLocks noGrp="1"/>
          </p:cNvSpPr>
          <p:nvPr>
            <p:ph type="body" sz="quarter" idx="30" hasCustomPrompt="1"/>
          </p:nvPr>
        </p:nvSpPr>
        <p:spPr>
          <a:xfrm>
            <a:off x="1528522" y="5487746"/>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54" name="Rectangle 153">
            <a:hlinkClick r:id="rId3" action="ppaction://hlinksldjump"/>
            <a:extLst>
              <a:ext uri="{FF2B5EF4-FFF2-40B4-BE49-F238E27FC236}">
                <a16:creationId xmlns:a16="http://schemas.microsoft.com/office/drawing/2014/main" id="{A1867316-03C1-EB43-AF5E-031A1A270445}"/>
              </a:ext>
            </a:extLst>
          </p:cNvPr>
          <p:cNvSpPr/>
          <p:nvPr userDrawn="1"/>
        </p:nvSpPr>
        <p:spPr>
          <a:xfrm>
            <a:off x="7152845" y="1828800"/>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6. </a:t>
            </a:r>
            <a:endParaRPr lang="pt-PT" sz="1400" b="1" dirty="0">
              <a:solidFill>
                <a:schemeClr val="bg1"/>
              </a:solidFill>
              <a:latin typeface="Segoe UI" panose="020B0502040204020203" pitchFamily="34" charset="0"/>
              <a:cs typeface="Segoe UI" panose="020B0502040204020203" pitchFamily="34" charset="0"/>
            </a:endParaRPr>
          </a:p>
        </p:txBody>
      </p:sp>
      <p:sp>
        <p:nvSpPr>
          <p:cNvPr id="155" name="Marcador de Posição do Texto 36">
            <a:extLst>
              <a:ext uri="{FF2B5EF4-FFF2-40B4-BE49-F238E27FC236}">
                <a16:creationId xmlns:a16="http://schemas.microsoft.com/office/drawing/2014/main" id="{81085B2C-5ABD-F64B-9276-B19B2CBEDCEA}"/>
              </a:ext>
            </a:extLst>
          </p:cNvPr>
          <p:cNvSpPr>
            <a:spLocks noGrp="1"/>
          </p:cNvSpPr>
          <p:nvPr>
            <p:ph type="body" sz="quarter" idx="33" hasCustomPrompt="1"/>
          </p:nvPr>
        </p:nvSpPr>
        <p:spPr>
          <a:xfrm>
            <a:off x="7263452" y="1877661"/>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56" name="Marcador de Posição do Texto 36">
            <a:extLst>
              <a:ext uri="{FF2B5EF4-FFF2-40B4-BE49-F238E27FC236}">
                <a16:creationId xmlns:a16="http://schemas.microsoft.com/office/drawing/2014/main" id="{D908686D-BBA7-9F4F-874D-8A4C3038938F}"/>
              </a:ext>
            </a:extLst>
          </p:cNvPr>
          <p:cNvSpPr>
            <a:spLocks noGrp="1"/>
          </p:cNvSpPr>
          <p:nvPr>
            <p:ph type="body" sz="quarter" idx="34" hasCustomPrompt="1"/>
          </p:nvPr>
        </p:nvSpPr>
        <p:spPr>
          <a:xfrm>
            <a:off x="7285398" y="2143810"/>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0" name="Rectangle 159">
            <a:hlinkClick r:id="rId3" action="ppaction://hlinksldjump"/>
            <a:extLst>
              <a:ext uri="{FF2B5EF4-FFF2-40B4-BE49-F238E27FC236}">
                <a16:creationId xmlns:a16="http://schemas.microsoft.com/office/drawing/2014/main" id="{208BC109-88D7-C946-B2A0-0F885C69FB2B}"/>
              </a:ext>
            </a:extLst>
          </p:cNvPr>
          <p:cNvSpPr/>
          <p:nvPr userDrawn="1"/>
        </p:nvSpPr>
        <p:spPr>
          <a:xfrm>
            <a:off x="7152845" y="265878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7.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1" name="Marcador de Posição do Texto 36">
            <a:extLst>
              <a:ext uri="{FF2B5EF4-FFF2-40B4-BE49-F238E27FC236}">
                <a16:creationId xmlns:a16="http://schemas.microsoft.com/office/drawing/2014/main" id="{F4AFAE1A-A546-2F42-90F1-EB751995D1AB}"/>
              </a:ext>
            </a:extLst>
          </p:cNvPr>
          <p:cNvSpPr>
            <a:spLocks noGrp="1"/>
          </p:cNvSpPr>
          <p:nvPr>
            <p:ph type="body" sz="quarter" idx="35" hasCustomPrompt="1"/>
          </p:nvPr>
        </p:nvSpPr>
        <p:spPr>
          <a:xfrm>
            <a:off x="7263452" y="270764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2" name="Marcador de Posição do Texto 36">
            <a:extLst>
              <a:ext uri="{FF2B5EF4-FFF2-40B4-BE49-F238E27FC236}">
                <a16:creationId xmlns:a16="http://schemas.microsoft.com/office/drawing/2014/main" id="{FA902D19-2F0E-CE4F-8D19-92A79521FB58}"/>
              </a:ext>
            </a:extLst>
          </p:cNvPr>
          <p:cNvSpPr>
            <a:spLocks noGrp="1"/>
          </p:cNvSpPr>
          <p:nvPr>
            <p:ph type="body" sz="quarter" idx="36" hasCustomPrompt="1"/>
          </p:nvPr>
        </p:nvSpPr>
        <p:spPr>
          <a:xfrm>
            <a:off x="7285398" y="297379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66" name="Rectangle 165">
            <a:hlinkClick r:id="rId3" action="ppaction://hlinksldjump"/>
            <a:extLst>
              <a:ext uri="{FF2B5EF4-FFF2-40B4-BE49-F238E27FC236}">
                <a16:creationId xmlns:a16="http://schemas.microsoft.com/office/drawing/2014/main" id="{1AC46D92-B6DD-534B-97F8-402B7A1856AC}"/>
              </a:ext>
            </a:extLst>
          </p:cNvPr>
          <p:cNvSpPr/>
          <p:nvPr userDrawn="1"/>
        </p:nvSpPr>
        <p:spPr>
          <a:xfrm>
            <a:off x="7152845" y="3495699"/>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8. </a:t>
            </a:r>
            <a:endParaRPr lang="pt-PT" sz="1400" b="1" dirty="0">
              <a:solidFill>
                <a:schemeClr val="bg1"/>
              </a:solidFill>
              <a:latin typeface="Segoe UI" panose="020B0502040204020203" pitchFamily="34" charset="0"/>
              <a:cs typeface="Segoe UI" panose="020B0502040204020203" pitchFamily="34" charset="0"/>
            </a:endParaRPr>
          </a:p>
        </p:txBody>
      </p:sp>
      <p:sp>
        <p:nvSpPr>
          <p:cNvPr id="167" name="Marcador de Posição do Texto 36">
            <a:extLst>
              <a:ext uri="{FF2B5EF4-FFF2-40B4-BE49-F238E27FC236}">
                <a16:creationId xmlns:a16="http://schemas.microsoft.com/office/drawing/2014/main" id="{87F9EF01-F580-0442-892A-C3AC8053A5A6}"/>
              </a:ext>
            </a:extLst>
          </p:cNvPr>
          <p:cNvSpPr>
            <a:spLocks noGrp="1"/>
          </p:cNvSpPr>
          <p:nvPr>
            <p:ph type="body" sz="quarter" idx="37" hasCustomPrompt="1"/>
          </p:nvPr>
        </p:nvSpPr>
        <p:spPr>
          <a:xfrm>
            <a:off x="7263452" y="3544560"/>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68" name="Marcador de Posição do Texto 36">
            <a:extLst>
              <a:ext uri="{FF2B5EF4-FFF2-40B4-BE49-F238E27FC236}">
                <a16:creationId xmlns:a16="http://schemas.microsoft.com/office/drawing/2014/main" id="{10BA6F52-95EA-B944-9F7A-08AD7169EAC2}"/>
              </a:ext>
            </a:extLst>
          </p:cNvPr>
          <p:cNvSpPr>
            <a:spLocks noGrp="1"/>
          </p:cNvSpPr>
          <p:nvPr>
            <p:ph type="body" sz="quarter" idx="38" hasCustomPrompt="1"/>
          </p:nvPr>
        </p:nvSpPr>
        <p:spPr>
          <a:xfrm>
            <a:off x="7285398" y="3810709"/>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172" name="Rectangle 171">
            <a:hlinkClick r:id="rId3" action="ppaction://hlinksldjump"/>
            <a:extLst>
              <a:ext uri="{FF2B5EF4-FFF2-40B4-BE49-F238E27FC236}">
                <a16:creationId xmlns:a16="http://schemas.microsoft.com/office/drawing/2014/main" id="{DB438A92-D770-CB42-A144-3B7E89D062EB}"/>
              </a:ext>
            </a:extLst>
          </p:cNvPr>
          <p:cNvSpPr/>
          <p:nvPr userDrawn="1"/>
        </p:nvSpPr>
        <p:spPr>
          <a:xfrm>
            <a:off x="7152845" y="4331634"/>
            <a:ext cx="292709" cy="307777"/>
          </a:xfrm>
          <a:prstGeom prst="rect">
            <a:avLst/>
          </a:prstGeom>
        </p:spPr>
        <p:txBody>
          <a:bodyPr wrap="none" lIns="0" anchor="ctr">
            <a:spAutoFit/>
          </a:bodyPr>
          <a:lstStyle/>
          <a:p>
            <a:r>
              <a:rPr lang="pt-PT" sz="1400" b="1" dirty="0">
                <a:solidFill>
                  <a:srgbClr val="FFFFFF"/>
                </a:solidFill>
                <a:latin typeface="Segoe UI" panose="020B0502040204020203" pitchFamily="34" charset="0"/>
                <a:cs typeface="Segoe UI" panose="020B0502040204020203" pitchFamily="34" charset="0"/>
              </a:rPr>
              <a:t>9. </a:t>
            </a:r>
            <a:endParaRPr lang="pt-PT" sz="1400" b="1" dirty="0">
              <a:solidFill>
                <a:schemeClr val="bg1"/>
              </a:solidFill>
              <a:latin typeface="Segoe UI" panose="020B0502040204020203" pitchFamily="34" charset="0"/>
              <a:cs typeface="Segoe UI" panose="020B0502040204020203" pitchFamily="34" charset="0"/>
            </a:endParaRPr>
          </a:p>
        </p:txBody>
      </p:sp>
      <p:sp>
        <p:nvSpPr>
          <p:cNvPr id="173" name="Marcador de Posição do Texto 36">
            <a:extLst>
              <a:ext uri="{FF2B5EF4-FFF2-40B4-BE49-F238E27FC236}">
                <a16:creationId xmlns:a16="http://schemas.microsoft.com/office/drawing/2014/main" id="{58C230E6-89C6-8748-879E-FDDB1EA5E1F3}"/>
              </a:ext>
            </a:extLst>
          </p:cNvPr>
          <p:cNvSpPr>
            <a:spLocks noGrp="1"/>
          </p:cNvSpPr>
          <p:nvPr>
            <p:ph type="body" sz="quarter" idx="39" hasCustomPrompt="1"/>
          </p:nvPr>
        </p:nvSpPr>
        <p:spPr>
          <a:xfrm>
            <a:off x="7263452" y="4380495"/>
            <a:ext cx="4822996" cy="243121"/>
          </a:xfrm>
        </p:spPr>
        <p:txBody>
          <a:bodyPr anchor="ctr">
            <a:noAutofit/>
          </a:bodyPr>
          <a:lstStyle>
            <a:lvl1pPr marL="0" indent="0">
              <a:buNone/>
              <a:defRPr sz="1400" b="1" i="0">
                <a:ln>
                  <a:noFill/>
                </a:ln>
                <a:solidFill>
                  <a:srgbClr val="FFFFFF"/>
                </a:solidFill>
                <a:latin typeface="Segoe UI" panose="020B0502040204020203" pitchFamily="34" charset="0"/>
                <a:cs typeface="Segoe UI" panose="020B0502040204020203" pitchFamily="34" charset="0"/>
              </a:defRPr>
            </a:lvl1pPr>
          </a:lstStyle>
          <a:p>
            <a:pPr lvl="0"/>
            <a:r>
              <a:rPr lang="pt-PT" dirty="0"/>
              <a:t>Clique para editar os estilos do texto de Modelo Global</a:t>
            </a:r>
          </a:p>
        </p:txBody>
      </p:sp>
      <p:sp>
        <p:nvSpPr>
          <p:cNvPr id="174" name="Marcador de Posição do Texto 36">
            <a:extLst>
              <a:ext uri="{FF2B5EF4-FFF2-40B4-BE49-F238E27FC236}">
                <a16:creationId xmlns:a16="http://schemas.microsoft.com/office/drawing/2014/main" id="{F55CE59D-E268-594E-A11F-6C5DBFB7B9AB}"/>
              </a:ext>
            </a:extLst>
          </p:cNvPr>
          <p:cNvSpPr>
            <a:spLocks noGrp="1"/>
          </p:cNvSpPr>
          <p:nvPr>
            <p:ph type="body" sz="quarter" idx="40" hasCustomPrompt="1"/>
          </p:nvPr>
        </p:nvSpPr>
        <p:spPr>
          <a:xfrm>
            <a:off x="7285398" y="4646644"/>
            <a:ext cx="4822996" cy="176140"/>
          </a:xfrm>
        </p:spPr>
        <p:txBody>
          <a:bodyPr anchor="ctr">
            <a:noAutofit/>
          </a:bodyPr>
          <a:lstStyle>
            <a:lvl1pPr marL="0" indent="0">
              <a:buNone/>
              <a:defRPr sz="1400" b="0" i="0">
                <a:ln>
                  <a:noFill/>
                </a:ln>
                <a:solidFill>
                  <a:srgbClr val="FFFFFF"/>
                </a:solidFill>
                <a:latin typeface="Segoe UI Light" panose="020B0502040204020203" pitchFamily="34" charset="0"/>
                <a:cs typeface="Segoe UI Light" panose="020B0502040204020203" pitchFamily="34" charset="0"/>
              </a:defRPr>
            </a:lvl1pPr>
          </a:lstStyle>
          <a:p>
            <a:pPr lvl="0"/>
            <a:r>
              <a:rPr lang="pt-PT" dirty="0"/>
              <a:t>Clique para editar os estilos do texto de Modelo Global</a:t>
            </a:r>
          </a:p>
        </p:txBody>
      </p:sp>
      <p:sp>
        <p:nvSpPr>
          <p:cNvPr id="86" name="TextBox 85">
            <a:extLst>
              <a:ext uri="{FF2B5EF4-FFF2-40B4-BE49-F238E27FC236}">
                <a16:creationId xmlns:a16="http://schemas.microsoft.com/office/drawing/2014/main" id="{3A2A6F5F-D809-D74C-B159-3F8997E21885}"/>
              </a:ext>
            </a:extLst>
          </p:cNvPr>
          <p:cNvSpPr txBox="1"/>
          <p:nvPr userDrawn="1"/>
        </p:nvSpPr>
        <p:spPr>
          <a:xfrm>
            <a:off x="713829" y="740187"/>
            <a:ext cx="5077371" cy="49244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r>
              <a:rPr lang="en-GB" sz="3200" i="0" dirty="0" err="1">
                <a:solidFill>
                  <a:srgbClr val="FFFFFF"/>
                </a:solidFill>
                <a:latin typeface="Segoe UI" panose="020B0502040204020203" pitchFamily="34" charset="0"/>
                <a:cs typeface="Segoe UI" panose="020B0502040204020203" pitchFamily="34" charset="0"/>
              </a:rPr>
              <a:t>índice</a:t>
            </a:r>
            <a:endParaRPr lang="en-GB" sz="3200" i="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918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dor (inserir 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A33F7BB9-7815-AA4B-B8B9-231C7AC3E317}"/>
              </a:ext>
            </a:extLst>
          </p:cNvPr>
          <p:cNvSpPr>
            <a:spLocks noGrp="1"/>
          </p:cNvSpPr>
          <p:nvPr>
            <p:ph type="body" sz="quarter" idx="11" hasCustomPrompt="1"/>
          </p:nvPr>
        </p:nvSpPr>
        <p:spPr>
          <a:xfrm>
            <a:off x="2865127" y="3764755"/>
            <a:ext cx="6477000" cy="737235"/>
          </a:xfrm>
        </p:spPr>
        <p:txBody>
          <a:bodyPr>
            <a:normAutofit/>
          </a:bodyPr>
          <a:lstStyle>
            <a:lvl1pPr marL="0" indent="0" algn="ctr">
              <a:buNone/>
              <a:defRPr sz="1800" b="0"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sp>
        <p:nvSpPr>
          <p:cNvPr id="13" name="Text Placeholder 10">
            <a:extLst>
              <a:ext uri="{FF2B5EF4-FFF2-40B4-BE49-F238E27FC236}">
                <a16:creationId xmlns:a16="http://schemas.microsoft.com/office/drawing/2014/main" id="{39A5E9D9-CFD5-3140-BFB3-BBF00889D776}"/>
              </a:ext>
            </a:extLst>
          </p:cNvPr>
          <p:cNvSpPr>
            <a:spLocks noGrp="1"/>
          </p:cNvSpPr>
          <p:nvPr>
            <p:ph type="body" sz="quarter" idx="10" hasCustomPrompt="1"/>
          </p:nvPr>
        </p:nvSpPr>
        <p:spPr>
          <a:xfrm>
            <a:off x="2857500" y="2886075"/>
            <a:ext cx="6477000" cy="1085850"/>
          </a:xfrm>
        </p:spPr>
        <p:txBody>
          <a:bodyPr>
            <a:normAutofit/>
          </a:bodyPr>
          <a:lstStyle>
            <a:lvl1pPr marL="0" indent="0">
              <a:buNone/>
              <a:defRPr sz="4800" b="1" i="0">
                <a:solidFill>
                  <a:srgbClr val="FFFFFF"/>
                </a:solidFill>
                <a:latin typeface="Segoe UI" panose="020B0502040204020203" pitchFamily="34" charset="0"/>
                <a:cs typeface="Segoe UI" panose="020B0502040204020203" pitchFamily="34" charset="0"/>
              </a:defRPr>
            </a:lvl1pPr>
          </a:lstStyle>
          <a:p>
            <a:pPr lvl="0"/>
            <a:r>
              <a:rPr lang="en-GB" dirty="0" err="1"/>
              <a:t>Título</a:t>
            </a:r>
            <a:r>
              <a:rPr lang="en-GB" dirty="0"/>
              <a:t> do </a:t>
            </a:r>
            <a:r>
              <a:rPr lang="en-GB" dirty="0" err="1"/>
              <a:t>Separador</a:t>
            </a:r>
            <a:endParaRPr lang="en-PT" dirty="0"/>
          </a:p>
        </p:txBody>
      </p:sp>
      <p:pic>
        <p:nvPicPr>
          <p:cNvPr id="14" name="Picture 13">
            <a:extLst>
              <a:ext uri="{FF2B5EF4-FFF2-40B4-BE49-F238E27FC236}">
                <a16:creationId xmlns:a16="http://schemas.microsoft.com/office/drawing/2014/main" id="{46783F00-EA8E-3140-B8B0-2EB5580AAC59}"/>
              </a:ext>
            </a:extLst>
          </p:cNvPr>
          <p:cNvPicPr>
            <a:picLocks noChangeAspect="1"/>
          </p:cNvPicPr>
          <p:nvPr userDrawn="1"/>
        </p:nvPicPr>
        <p:blipFill>
          <a:blip r:embed="rId3"/>
          <a:srcRect/>
          <a:stretch/>
        </p:blipFill>
        <p:spPr>
          <a:xfrm>
            <a:off x="11010789" y="152400"/>
            <a:ext cx="1074779" cy="389895"/>
          </a:xfrm>
          <a:prstGeom prst="rect">
            <a:avLst/>
          </a:prstGeom>
        </p:spPr>
      </p:pic>
      <p:sp>
        <p:nvSpPr>
          <p:cNvPr id="15" name="Slide Number Placeholder 5">
            <a:extLst>
              <a:ext uri="{FF2B5EF4-FFF2-40B4-BE49-F238E27FC236}">
                <a16:creationId xmlns:a16="http://schemas.microsoft.com/office/drawing/2014/main" id="{4BDD2245-B55C-6247-BAE6-E1F07B37C274}"/>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Picture Placeholder 18">
            <a:extLst>
              <a:ext uri="{FF2B5EF4-FFF2-40B4-BE49-F238E27FC236}">
                <a16:creationId xmlns:a16="http://schemas.microsoft.com/office/drawing/2014/main" id="{B6CA35EE-87F6-AE4A-B948-17D483B1B593}"/>
              </a:ext>
            </a:extLst>
          </p:cNvPr>
          <p:cNvSpPr>
            <a:spLocks noGrp="1"/>
          </p:cNvSpPr>
          <p:nvPr>
            <p:ph type="pic" sz="quarter" idx="12" hasCustomPrompt="1"/>
          </p:nvPr>
        </p:nvSpPr>
        <p:spPr>
          <a:xfrm>
            <a:off x="5791200" y="2111979"/>
            <a:ext cx="609600" cy="609600"/>
          </a:xfrm>
        </p:spPr>
        <p:txBody>
          <a:bodyPr>
            <a:normAutofit/>
          </a:bodyPr>
          <a:lstStyle>
            <a:lvl1pPr marL="0" indent="0">
              <a:buNone/>
              <a:defRPr sz="1600" b="1">
                <a:solidFill>
                  <a:srgbClr val="FFFFFF"/>
                </a:solidFill>
              </a:defRPr>
            </a:lvl1pPr>
          </a:lstStyle>
          <a:p>
            <a:r>
              <a:rPr lang="en-PT" dirty="0"/>
              <a:t>icon</a:t>
            </a:r>
          </a:p>
        </p:txBody>
      </p:sp>
    </p:spTree>
    <p:extLst>
      <p:ext uri="{BB962C8B-B14F-4D97-AF65-F5344CB8AC3E}">
        <p14:creationId xmlns:p14="http://schemas.microsoft.com/office/powerpoint/2010/main" val="2695758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12" name="Retângulo 19">
            <a:extLst>
              <a:ext uri="{FF2B5EF4-FFF2-40B4-BE49-F238E27FC236}">
                <a16:creationId xmlns:a16="http://schemas.microsoft.com/office/drawing/2014/main" id="{36CEFB79-66A6-D742-B047-CA414BF29444}"/>
              </a:ext>
            </a:extLst>
          </p:cNvPr>
          <p:cNvSpPr/>
          <p:nvPr userDrawn="1"/>
        </p:nvSpPr>
        <p:spPr>
          <a:xfrm>
            <a:off x="-30184" y="478575"/>
            <a:ext cx="6901262" cy="1453947"/>
          </a:xfrm>
          <a:custGeom>
            <a:avLst/>
            <a:gdLst>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 name="connsiteX4" fmla="*/ 0 w 7243278"/>
              <a:gd name="connsiteY4" fmla="*/ 0 h 1606436"/>
              <a:gd name="connsiteX0" fmla="*/ 30825 w 7274103"/>
              <a:gd name="connsiteY0" fmla="*/ 0 h 1606436"/>
              <a:gd name="connsiteX1" fmla="*/ 7274103 w 7274103"/>
              <a:gd name="connsiteY1" fmla="*/ 0 h 1606436"/>
              <a:gd name="connsiteX2" fmla="*/ 7274103 w 7274103"/>
              <a:gd name="connsiteY2" fmla="*/ 1606436 h 1606436"/>
              <a:gd name="connsiteX3" fmla="*/ 30825 w 7274103"/>
              <a:gd name="connsiteY3" fmla="*/ 1606436 h 1606436"/>
              <a:gd name="connsiteX4" fmla="*/ 0 w 7274103"/>
              <a:gd name="connsiteY4" fmla="*/ 728315 h 1606436"/>
              <a:gd name="connsiteX5" fmla="*/ 30825 w 7274103"/>
              <a:gd name="connsiteY5" fmla="*/ 0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5" fmla="*/ 91440 w 7274103"/>
              <a:gd name="connsiteY5" fmla="*/ 819755 h 1606436"/>
              <a:gd name="connsiteX0" fmla="*/ 0 w 7274103"/>
              <a:gd name="connsiteY0" fmla="*/ 728315 h 1606436"/>
              <a:gd name="connsiteX1" fmla="*/ 30825 w 7274103"/>
              <a:gd name="connsiteY1" fmla="*/ 0 h 1606436"/>
              <a:gd name="connsiteX2" fmla="*/ 7274103 w 7274103"/>
              <a:gd name="connsiteY2" fmla="*/ 0 h 1606436"/>
              <a:gd name="connsiteX3" fmla="*/ 7274103 w 7274103"/>
              <a:gd name="connsiteY3" fmla="*/ 1606436 h 1606436"/>
              <a:gd name="connsiteX4" fmla="*/ 30825 w 7274103"/>
              <a:gd name="connsiteY4" fmla="*/ 1606436 h 1606436"/>
              <a:gd name="connsiteX0" fmla="*/ 0 w 7243278"/>
              <a:gd name="connsiteY0" fmla="*/ 0 h 1606436"/>
              <a:gd name="connsiteX1" fmla="*/ 7243278 w 7243278"/>
              <a:gd name="connsiteY1" fmla="*/ 0 h 1606436"/>
              <a:gd name="connsiteX2" fmla="*/ 7243278 w 7243278"/>
              <a:gd name="connsiteY2" fmla="*/ 1606436 h 1606436"/>
              <a:gd name="connsiteX3" fmla="*/ 0 w 7243278"/>
              <a:gd name="connsiteY3" fmla="*/ 1606436 h 1606436"/>
            </a:gdLst>
            <a:ahLst/>
            <a:cxnLst>
              <a:cxn ang="0">
                <a:pos x="connsiteX0" y="connsiteY0"/>
              </a:cxn>
              <a:cxn ang="0">
                <a:pos x="connsiteX1" y="connsiteY1"/>
              </a:cxn>
              <a:cxn ang="0">
                <a:pos x="connsiteX2" y="connsiteY2"/>
              </a:cxn>
              <a:cxn ang="0">
                <a:pos x="connsiteX3" y="connsiteY3"/>
              </a:cxn>
            </a:cxnLst>
            <a:rect l="l" t="t" r="r" b="b"/>
            <a:pathLst>
              <a:path w="7243278" h="1606436">
                <a:moveTo>
                  <a:pt x="0" y="0"/>
                </a:moveTo>
                <a:lnTo>
                  <a:pt x="7243278" y="0"/>
                </a:lnTo>
                <a:lnTo>
                  <a:pt x="7243278" y="1606436"/>
                </a:lnTo>
                <a:lnTo>
                  <a:pt x="0" y="160643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71098D37-4FD4-2744-929A-D426EB1382FC}"/>
              </a:ext>
            </a:extLst>
          </p:cNvPr>
          <p:cNvSpPr/>
          <p:nvPr userDrawn="1"/>
        </p:nvSpPr>
        <p:spPr>
          <a:xfrm>
            <a:off x="6734334" y="948706"/>
            <a:ext cx="273487" cy="273487"/>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schemeClr val="accent2"/>
              </a:solidFill>
              <a:effectLst/>
              <a:uLnTx/>
              <a:uFillTx/>
              <a:latin typeface="Calibri" panose="020F0502020204030204"/>
              <a:ea typeface="+mn-ea"/>
              <a:cs typeface="+mn-cs"/>
            </a:endParaRPr>
          </a:p>
        </p:txBody>
      </p:sp>
      <p:pic>
        <p:nvPicPr>
          <p:cNvPr id="16" name="Picture 4">
            <a:extLst>
              <a:ext uri="{FF2B5EF4-FFF2-40B4-BE49-F238E27FC236}">
                <a16:creationId xmlns:a16="http://schemas.microsoft.com/office/drawing/2014/main" id="{2F387103-ECD4-F64C-85D8-1EA02FDDE06D}"/>
              </a:ext>
            </a:extLst>
          </p:cNvPr>
          <p:cNvPicPr>
            <a:picLocks noChangeAspect="1" noChangeArrowheads="1"/>
          </p:cNvPicPr>
          <p:nvPr userDrawn="1"/>
        </p:nvPicPr>
        <p:blipFill rotWithShape="1">
          <a:blip r:embed="rId2"/>
          <a:srcRect l="25440" t="37282" r="24692" b="36322"/>
          <a:stretch/>
        </p:blipFill>
        <p:spPr bwMode="auto">
          <a:xfrm>
            <a:off x="10609452" y="214668"/>
            <a:ext cx="1247775" cy="46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Slide Number Placeholder 5">
            <a:extLst>
              <a:ext uri="{FF2B5EF4-FFF2-40B4-BE49-F238E27FC236}">
                <a16:creationId xmlns:a16="http://schemas.microsoft.com/office/drawing/2014/main" id="{BC2FF04B-4A25-6C46-B807-5230C859B30F}"/>
              </a:ext>
            </a:extLst>
          </p:cNvPr>
          <p:cNvSpPr>
            <a:spLocks noGrp="1"/>
          </p:cNvSpPr>
          <p:nvPr>
            <p:ph type="sldNum" sz="quarter" idx="4"/>
          </p:nvPr>
        </p:nvSpPr>
        <p:spPr>
          <a:xfrm>
            <a:off x="9342368" y="6340475"/>
            <a:ext cx="2743200" cy="365125"/>
          </a:xfrm>
          <a:prstGeom prst="rect">
            <a:avLst/>
          </a:prstGeom>
        </p:spPr>
        <p:txBody>
          <a:bodyPr vert="horz" lIns="91440" tIns="45720" rIns="91440" bIns="45720" rtlCol="0" anchor="ctr"/>
          <a:lstStyle>
            <a:lvl1pPr algn="r">
              <a:defRPr sz="1200" b="0" i="0">
                <a:solidFill>
                  <a:schemeClr val="bg1"/>
                </a:solidFill>
                <a:latin typeface="Segoe UI Light" panose="020B0502040204020203" pitchFamily="34" charset="0"/>
                <a:cs typeface="Segoe UI Light" panose="020B0502040204020203" pitchFamily="34" charset="0"/>
              </a:defRPr>
            </a:lvl1pPr>
          </a:lstStyle>
          <a:p>
            <a:fld id="{108F53A4-1091-644E-BFE7-B6FDA85A5BF0}" type="slidenum">
              <a:rPr lang="en-US" smtClean="0"/>
              <a:pPr/>
              <a:t>‹nº›</a:t>
            </a:fld>
            <a:endParaRPr lang="en-US"/>
          </a:p>
        </p:txBody>
      </p:sp>
      <p:sp>
        <p:nvSpPr>
          <p:cNvPr id="20" name="Text Placeholder 18">
            <a:extLst>
              <a:ext uri="{FF2B5EF4-FFF2-40B4-BE49-F238E27FC236}">
                <a16:creationId xmlns:a16="http://schemas.microsoft.com/office/drawing/2014/main" id="{86D1072C-C83E-6647-BFC5-39478D857647}"/>
              </a:ext>
            </a:extLst>
          </p:cNvPr>
          <p:cNvSpPr>
            <a:spLocks noGrp="1"/>
          </p:cNvSpPr>
          <p:nvPr>
            <p:ph type="body" sz="quarter" idx="10" hasCustomPrompt="1"/>
          </p:nvPr>
        </p:nvSpPr>
        <p:spPr>
          <a:xfrm>
            <a:off x="828122" y="430987"/>
            <a:ext cx="5666529" cy="914400"/>
          </a:xfrm>
        </p:spPr>
        <p:txBody>
          <a:bodyPr>
            <a:noAutofit/>
          </a:bodyPr>
          <a:lstStyle>
            <a:lvl1pPr marL="0" indent="0">
              <a:lnSpc>
                <a:spcPct val="90000"/>
              </a:lnSpc>
              <a:spcBef>
                <a:spcPts val="0"/>
              </a:spcBef>
              <a:buNone/>
              <a:defRPr sz="5400" b="1" i="0">
                <a:solidFill>
                  <a:schemeClr val="accent2"/>
                </a:solidFill>
                <a:latin typeface="Segoe UI" panose="020B0502040204020203" pitchFamily="34" charset="0"/>
                <a:cs typeface="Segoe UI" panose="020B0502040204020203" pitchFamily="34" charset="0"/>
              </a:defRPr>
            </a:lvl1pPr>
          </a:lstStyle>
          <a:p>
            <a:pPr lvl="0"/>
            <a:r>
              <a:rPr lang="en-US" dirty="0" err="1"/>
              <a:t>título</a:t>
            </a:r>
            <a:endParaRPr lang="en-US" dirty="0"/>
          </a:p>
          <a:p>
            <a:pPr lvl="0"/>
            <a:r>
              <a:rPr lang="en-US" dirty="0"/>
              <a:t>do slide</a:t>
            </a:r>
          </a:p>
        </p:txBody>
      </p:sp>
      <p:sp>
        <p:nvSpPr>
          <p:cNvPr id="23" name="Text Placeholder 21">
            <a:extLst>
              <a:ext uri="{FF2B5EF4-FFF2-40B4-BE49-F238E27FC236}">
                <a16:creationId xmlns:a16="http://schemas.microsoft.com/office/drawing/2014/main" id="{16B5A189-AB37-F34A-AC29-B9CE491C3C00}"/>
              </a:ext>
            </a:extLst>
          </p:cNvPr>
          <p:cNvSpPr>
            <a:spLocks noGrp="1"/>
          </p:cNvSpPr>
          <p:nvPr>
            <p:ph type="body" sz="quarter" idx="11"/>
          </p:nvPr>
        </p:nvSpPr>
        <p:spPr>
          <a:xfrm>
            <a:off x="866775" y="3124200"/>
            <a:ext cx="3514725" cy="1905000"/>
          </a:xfrm>
        </p:spPr>
        <p:txBody>
          <a:bodyPr>
            <a:normAutofit/>
          </a:bodyP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hart Placeholder 24">
            <a:extLst>
              <a:ext uri="{FF2B5EF4-FFF2-40B4-BE49-F238E27FC236}">
                <a16:creationId xmlns:a16="http://schemas.microsoft.com/office/drawing/2014/main" id="{DD92176C-8D35-4E48-B328-F1D9BB27745E}"/>
              </a:ext>
            </a:extLst>
          </p:cNvPr>
          <p:cNvSpPr>
            <a:spLocks noGrp="1"/>
          </p:cNvSpPr>
          <p:nvPr>
            <p:ph type="chart" sz="quarter" idx="12" hasCustomPrompt="1"/>
          </p:nvPr>
        </p:nvSpPr>
        <p:spPr>
          <a:xfrm>
            <a:off x="4876800" y="2438582"/>
            <a:ext cx="6629400" cy="3197225"/>
          </a:xfrm>
        </p:spPr>
        <p:txBody>
          <a:bodyPr/>
          <a:lstStyle>
            <a:lvl1pPr marL="0" indent="0">
              <a:buNone/>
              <a:defRPr/>
            </a:lvl1pPr>
          </a:lstStyle>
          <a:p>
            <a:r>
              <a:rPr lang="en-US" dirty="0"/>
              <a:t>Insert chart</a:t>
            </a:r>
          </a:p>
        </p:txBody>
      </p:sp>
    </p:spTree>
    <p:extLst>
      <p:ext uri="{BB962C8B-B14F-4D97-AF65-F5344CB8AC3E}">
        <p14:creationId xmlns:p14="http://schemas.microsoft.com/office/powerpoint/2010/main" val="1115265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BA2F-3FA0-3A4F-8F13-1AF1ACAC4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3C4E0-1D8F-0D40-B914-D5E3C8F25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0368B-DD68-4C46-9CE9-348614F0D146}"/>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5" name="Footer Placeholder 4">
            <a:extLst>
              <a:ext uri="{FF2B5EF4-FFF2-40B4-BE49-F238E27FC236}">
                <a16:creationId xmlns:a16="http://schemas.microsoft.com/office/drawing/2014/main" id="{1E08DA20-943C-6841-A48E-4EA807E5C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72B2-C508-8642-AD8D-F9D2C1FD3294}"/>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24656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041D-7AD2-0843-82EE-2C0AB0061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35AD-89BD-724E-9C3D-D74F4A360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46B99-2347-4341-8B61-4035352564A3}"/>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5" name="Footer Placeholder 4">
            <a:extLst>
              <a:ext uri="{FF2B5EF4-FFF2-40B4-BE49-F238E27FC236}">
                <a16:creationId xmlns:a16="http://schemas.microsoft.com/office/drawing/2014/main" id="{FC7A26A1-7458-3344-99A6-5EA7C4FB6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5C892-B89E-2E45-8849-8772698C66D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047825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ADEE-82A0-964B-AFF3-8DD046E61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A51C7-7BF0-B241-BFB8-60FE5F09FEA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EB60F2-62BE-3348-A76F-CAE9B7A47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E8BA0C-F2AF-934F-8C25-A6D42041E9A1}"/>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6" name="Footer Placeholder 5">
            <a:extLst>
              <a:ext uri="{FF2B5EF4-FFF2-40B4-BE49-F238E27FC236}">
                <a16:creationId xmlns:a16="http://schemas.microsoft.com/office/drawing/2014/main" id="{FD9B22A4-968F-4C44-B477-32CEE190A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57C49-6978-814F-A166-BEDB27B031EC}"/>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415725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D58A5-8E96-4479-B796-41D0D7DBC4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6E41CA2-7BEB-4690-82D7-4C9D0FC1BA63}"/>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52293ED-8B64-43ED-A8E6-C0FE92E77D3F}"/>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5" name="Marcador de Posição do Rodapé 4">
            <a:extLst>
              <a:ext uri="{FF2B5EF4-FFF2-40B4-BE49-F238E27FC236}">
                <a16:creationId xmlns:a16="http://schemas.microsoft.com/office/drawing/2014/main" id="{9CD50C75-6EB7-407D-8482-7DC55D3F0A8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EAB3930-20F3-4807-BAF9-6DE8D6B8A95E}"/>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62131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A79C-F4EE-1644-A9A5-46A2EF588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B9F81-8F88-3849-A245-3BD514EBA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3A347B-8942-C949-ACC1-4785F7C7D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B0DD3-8C68-EA4D-B055-232AEF7DF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DDD3AB-89C6-2A47-BE0D-D07EE4E58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EF6EE-698F-4845-91BE-62D7F8FA3FB7}"/>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8" name="Footer Placeholder 7">
            <a:extLst>
              <a:ext uri="{FF2B5EF4-FFF2-40B4-BE49-F238E27FC236}">
                <a16:creationId xmlns:a16="http://schemas.microsoft.com/office/drawing/2014/main" id="{960A5BD7-2136-2C4D-9F9B-9B5E69DB5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906411-1339-A849-BE4F-2437634B46E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092977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ECC-DE5E-7F4A-B776-7E9221E9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BDC2B-2B9E-4543-8E2B-2A7ED82DFCBF}"/>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4" name="Footer Placeholder 3">
            <a:extLst>
              <a:ext uri="{FF2B5EF4-FFF2-40B4-BE49-F238E27FC236}">
                <a16:creationId xmlns:a16="http://schemas.microsoft.com/office/drawing/2014/main" id="{0EB03909-23DB-C44C-89E3-620099D9A8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8CA42-2C1D-5F44-AEDE-05752614164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053899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1_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8C45EE-D625-5F41-B984-0EF0B2E8339A}"/>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4" name="Footer Placeholder 3">
            <a:extLst>
              <a:ext uri="{FF2B5EF4-FFF2-40B4-BE49-F238E27FC236}">
                <a16:creationId xmlns:a16="http://schemas.microsoft.com/office/drawing/2014/main" id="{0131858A-8546-504E-B8C8-F071D4E71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1D711-515C-1E47-B3B3-5D8410D3171F}"/>
              </a:ext>
            </a:extLst>
          </p:cNvPr>
          <p:cNvSpPr>
            <a:spLocks noGrp="1"/>
          </p:cNvSpPr>
          <p:nvPr>
            <p:ph type="sldNum" sz="quarter" idx="12"/>
          </p:nvPr>
        </p:nvSpPr>
        <p:spPr/>
        <p:txBody>
          <a:bodyPr/>
          <a:lstStyle/>
          <a:p>
            <a:fld id="{108F53A4-1091-644E-BFE7-B6FDA85A5BF0}" type="slidenum">
              <a:rPr lang="en-US" smtClean="0"/>
              <a:t>‹nº›</a:t>
            </a:fld>
            <a:endParaRPr lang="en-US"/>
          </a:p>
        </p:txBody>
      </p:sp>
      <p:sp>
        <p:nvSpPr>
          <p:cNvPr id="8" name="Title 1">
            <a:extLst>
              <a:ext uri="{FF2B5EF4-FFF2-40B4-BE49-F238E27FC236}">
                <a16:creationId xmlns:a16="http://schemas.microsoft.com/office/drawing/2014/main" id="{D6314858-1FF2-0345-AE25-2E8AE3B8A521}"/>
              </a:ext>
            </a:extLst>
          </p:cNvPr>
          <p:cNvSpPr>
            <a:spLocks noGrp="1"/>
          </p:cNvSpPr>
          <p:nvPr>
            <p:ph type="title"/>
          </p:nvPr>
        </p:nvSpPr>
        <p:spPr>
          <a:xfrm>
            <a:off x="1268324" y="1518765"/>
            <a:ext cx="10515600" cy="1325563"/>
          </a:xfrm>
        </p:spPr>
        <p:txBody>
          <a:bodyPr/>
          <a:lstStyle/>
          <a:p>
            <a:r>
              <a:rPr lang="en-US" dirty="0"/>
              <a:t>Click to edit Master title style</a:t>
            </a:r>
          </a:p>
        </p:txBody>
      </p:sp>
      <p:sp>
        <p:nvSpPr>
          <p:cNvPr id="9" name="Content Placeholder 2">
            <a:extLst>
              <a:ext uri="{FF2B5EF4-FFF2-40B4-BE49-F238E27FC236}">
                <a16:creationId xmlns:a16="http://schemas.microsoft.com/office/drawing/2014/main" id="{85B3E95B-B99F-D14A-AF11-4E3C355629D6}"/>
              </a:ext>
            </a:extLst>
          </p:cNvPr>
          <p:cNvSpPr>
            <a:spLocks noGrp="1"/>
          </p:cNvSpPr>
          <p:nvPr>
            <p:ph sz="half" idx="1"/>
          </p:nvPr>
        </p:nvSpPr>
        <p:spPr>
          <a:xfrm>
            <a:off x="1219200" y="3163566"/>
            <a:ext cx="10564724" cy="4351338"/>
          </a:xfrm>
        </p:spPr>
        <p:txBody>
          <a:bodyPr/>
          <a:lstStyle>
            <a:lvl1pPr marL="0" indent="0">
              <a:buFontTx/>
              <a:buNone/>
              <a:defRPr sz="12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Tree>
    <p:extLst>
      <p:ext uri="{BB962C8B-B14F-4D97-AF65-F5344CB8AC3E}">
        <p14:creationId xmlns:p14="http://schemas.microsoft.com/office/powerpoint/2010/main" val="3807340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ers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95270-7E6B-294F-9E7D-5E17E651208A}"/>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3" name="Footer Placeholder 2">
            <a:extLst>
              <a:ext uri="{FF2B5EF4-FFF2-40B4-BE49-F238E27FC236}">
                <a16:creationId xmlns:a16="http://schemas.microsoft.com/office/drawing/2014/main" id="{711C0067-B709-5A42-B69F-4232235BD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9BC474-B1F7-074A-9025-9AF72A3EEF9D}"/>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754104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2E33-AB24-7A46-920E-CA8ABD400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E306-50A8-D648-86ED-AEFA64339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7BF37-8077-0C4E-A102-C31DC565A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27C94-E82A-7042-94F8-B3F80D011D76}"/>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6" name="Footer Placeholder 5">
            <a:extLst>
              <a:ext uri="{FF2B5EF4-FFF2-40B4-BE49-F238E27FC236}">
                <a16:creationId xmlns:a16="http://schemas.microsoft.com/office/drawing/2014/main" id="{5100E0C6-4B80-A74B-82C1-03188CD5C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DF56A-7890-B34B-A182-095A2E3DFB7F}"/>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904648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03C0-95FC-2E4D-B251-953464F24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B8F7D-A37D-C347-B31D-678479080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68E01-9D5F-CD4E-ACDB-4891FC5E4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9A4C5-D962-A741-AF0A-236DE7F0CF7A}"/>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6" name="Footer Placeholder 5">
            <a:extLst>
              <a:ext uri="{FF2B5EF4-FFF2-40B4-BE49-F238E27FC236}">
                <a16:creationId xmlns:a16="http://schemas.microsoft.com/office/drawing/2014/main" id="{1FE59226-D30A-9E45-B9EE-668027FE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D853D-2DF4-3947-B998-CDB68351CE19}"/>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1627353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DCD5-2FC7-A342-8297-72E931FA91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96FE0B-AA65-C348-A938-2DB14BC1E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C869-9D4C-6745-8995-88533B77E0D7}"/>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5" name="Footer Placeholder 4">
            <a:extLst>
              <a:ext uri="{FF2B5EF4-FFF2-40B4-BE49-F238E27FC236}">
                <a16:creationId xmlns:a16="http://schemas.microsoft.com/office/drawing/2014/main" id="{72187BA7-2AEE-7B49-B024-EA7694885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00D44-8A22-4845-A441-0D9348468D7B}"/>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3789719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7E39F-C242-5249-92A8-5DA7DA7A6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1751DA-51C0-134B-B81A-4EDD6FF8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F6D57-3AFA-A940-B0A6-BF862595B4F4}"/>
              </a:ext>
            </a:extLst>
          </p:cNvPr>
          <p:cNvSpPr>
            <a:spLocks noGrp="1"/>
          </p:cNvSpPr>
          <p:nvPr>
            <p:ph type="dt" sz="half" idx="10"/>
          </p:nvPr>
        </p:nvSpPr>
        <p:spPr/>
        <p:txBody>
          <a:bodyPr/>
          <a:lstStyle/>
          <a:p>
            <a:fld id="{D22361DA-49C2-BA44-9B6D-50CEBA8777CB}" type="datetimeFigureOut">
              <a:rPr lang="en-US" smtClean="0"/>
              <a:t>4/11/2022</a:t>
            </a:fld>
            <a:endParaRPr lang="en-US"/>
          </a:p>
        </p:txBody>
      </p:sp>
      <p:sp>
        <p:nvSpPr>
          <p:cNvPr id="5" name="Footer Placeholder 4">
            <a:extLst>
              <a:ext uri="{FF2B5EF4-FFF2-40B4-BE49-F238E27FC236}">
                <a16:creationId xmlns:a16="http://schemas.microsoft.com/office/drawing/2014/main" id="{6977D129-71DA-414C-B2BD-C240BD87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287F-9B7F-1244-90D7-18A4D9E151B0}"/>
              </a:ext>
            </a:extLst>
          </p:cNvPr>
          <p:cNvSpPr>
            <a:spLocks noGrp="1"/>
          </p:cNvSpPr>
          <p:nvPr>
            <p:ph type="sldNum" sz="quarter" idx="12"/>
          </p:nvPr>
        </p:nvSpPr>
        <p:spPr/>
        <p:txBody>
          <a:bodyPr/>
          <a:lstStyle/>
          <a:p>
            <a:fld id="{108F53A4-1091-644E-BFE7-B6FDA85A5BF0}" type="slidenum">
              <a:rPr lang="en-US" smtClean="0"/>
              <a:t>‹nº›</a:t>
            </a:fld>
            <a:endParaRPr lang="en-US"/>
          </a:p>
        </p:txBody>
      </p:sp>
    </p:spTree>
    <p:extLst>
      <p:ext uri="{BB962C8B-B14F-4D97-AF65-F5344CB8AC3E}">
        <p14:creationId xmlns:p14="http://schemas.microsoft.com/office/powerpoint/2010/main" val="2061296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6126717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50000"/>
          </a:schemeClr>
        </a:solidFill>
        <a:effectLst/>
      </p:bgPr>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DDA95657-A81C-4F35-9DD7-3CE87856D6C9}"/>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69874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7EFF0-0CAA-4633-AE01-7E922B2AA5D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C55E29F-1CF0-40B6-A5E8-9C094382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3DA5847-721C-4169-B86B-030EBBC32C57}"/>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5" name="Marcador de Posição do Rodapé 4">
            <a:extLst>
              <a:ext uri="{FF2B5EF4-FFF2-40B4-BE49-F238E27FC236}">
                <a16:creationId xmlns:a16="http://schemas.microsoft.com/office/drawing/2014/main" id="{19BAD4A4-E5DF-443C-943D-4C9F23A7E45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9514C76-F67D-470B-8334-8E5774E0D66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108916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3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0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ubtitle and Text Slide">
    <p:bg>
      <p:bgPr>
        <a:solidFill>
          <a:schemeClr val="bg1"/>
        </a:solid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315152" y="1026961"/>
            <a:ext cx="11572048" cy="301752"/>
          </a:xfrm>
          <a:prstGeom prst="rect">
            <a:avLst/>
          </a:prstGeom>
        </p:spPr>
        <p:txBody>
          <a:bodyPr lIns="0"/>
          <a:lstStyle>
            <a:lvl1pPr marL="0" indent="0">
              <a:buNone/>
              <a:defRPr sz="1600" b="1">
                <a:solidFill>
                  <a:schemeClr val="tx1">
                    <a:lumMod val="50000"/>
                    <a:lumOff val="50000"/>
                  </a:schemeClr>
                </a:solidFill>
                <a:latin typeface="+mj-lt"/>
              </a:defRPr>
            </a:lvl1pPr>
            <a:lvl2pPr>
              <a:defRPr sz="2599"/>
            </a:lvl2pPr>
            <a:lvl3pPr>
              <a:defRPr sz="2399"/>
            </a:lvl3pPr>
            <a:lvl4pPr>
              <a:defRPr sz="2199"/>
            </a:lvl4pPr>
            <a:lvl5pPr>
              <a:defRPr sz="2000"/>
            </a:lvl5pPr>
          </a:lstStyle>
          <a:p>
            <a:pPr lvl="0"/>
            <a:r>
              <a:rPr lang="en-US"/>
              <a:t>Click to edit Master text styles </a:t>
            </a:r>
          </a:p>
        </p:txBody>
      </p:sp>
      <p:sp>
        <p:nvSpPr>
          <p:cNvPr id="8" name="Content Placeholder 7"/>
          <p:cNvSpPr>
            <a:spLocks noGrp="1"/>
          </p:cNvSpPr>
          <p:nvPr>
            <p:ph sz="quarter" idx="11"/>
          </p:nvPr>
        </p:nvSpPr>
        <p:spPr>
          <a:xfrm>
            <a:off x="320241" y="1441628"/>
            <a:ext cx="11572048" cy="4867276"/>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p:cNvSpPr>
            <a:spLocks noGrp="1"/>
          </p:cNvSpPr>
          <p:nvPr>
            <p:ph type="title" hasCustomPrompt="1"/>
          </p:nvPr>
        </p:nvSpPr>
        <p:spPr>
          <a:xfrm>
            <a:off x="320241" y="13648"/>
            <a:ext cx="10315102" cy="875784"/>
          </a:xfrm>
        </p:spPr>
        <p:txBody>
          <a:bodyPr anchor="ctr"/>
          <a:lstStyle>
            <a:lvl1pPr algn="l">
              <a:defRPr sz="2400" b="1">
                <a:solidFill>
                  <a:srgbClr val="F94F00"/>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8" name="Footer Placeholder 4"/>
          <p:cNvSpPr>
            <a:spLocks noGrp="1"/>
          </p:cNvSpPr>
          <p:nvPr>
            <p:ph type="ftr" sz="quarter" idx="12"/>
          </p:nvPr>
        </p:nvSpPr>
        <p:spPr>
          <a:xfrm>
            <a:off x="315153" y="6541067"/>
            <a:ext cx="2557693" cy="137129"/>
          </a:xfrm>
        </p:spPr>
        <p:txBody>
          <a:bodyPr/>
          <a:lstStyle>
            <a:lvl1pPr algn="l">
              <a:defRPr sz="800">
                <a:solidFill>
                  <a:schemeClr val="bg1">
                    <a:lumMod val="50000"/>
                  </a:schemeClr>
                </a:solidFill>
                <a:latin typeface="+mn-lt"/>
              </a:defRPr>
            </a:lvl1pPr>
          </a:lstStyle>
          <a:p>
            <a:r>
              <a:rPr lang="en-US"/>
              <a:t>Copyright © 2017 Accenture  All rights reserved.</a:t>
            </a:r>
          </a:p>
        </p:txBody>
      </p:sp>
      <p:sp>
        <p:nvSpPr>
          <p:cNvPr id="19" name="Slide Number Placeholder 5"/>
          <p:cNvSpPr>
            <a:spLocks noGrp="1"/>
          </p:cNvSpPr>
          <p:nvPr>
            <p:ph type="sldNum" sz="quarter" idx="13"/>
          </p:nvPr>
        </p:nvSpPr>
        <p:spPr>
          <a:xfrm>
            <a:off x="11161580" y="6564052"/>
            <a:ext cx="730710" cy="128588"/>
          </a:xfrm>
        </p:spPr>
        <p:txBody>
          <a:bodyPr/>
          <a:lstStyle>
            <a:lvl1pPr>
              <a:defRPr sz="800">
                <a:solidFill>
                  <a:srgbClr val="354759"/>
                </a:solidFill>
                <a:latin typeface="+mn-lt"/>
              </a:defRPr>
            </a:lvl1pPr>
          </a:lstStyle>
          <a:p>
            <a:pPr>
              <a:defRPr/>
            </a:pPr>
            <a:fld id="{90CBDC3A-D49F-4631-A8C7-55D59B33E5FA}" type="slidenum">
              <a:rPr lang="en-US" smtClean="0"/>
              <a:pPr>
                <a:defRPr/>
              </a:pPr>
              <a:t>‹nº›</a:t>
            </a:fld>
            <a:endParaRPr lang="en-US"/>
          </a:p>
        </p:txBody>
      </p:sp>
    </p:spTree>
    <p:extLst>
      <p:ext uri="{BB962C8B-B14F-4D97-AF65-F5344CB8AC3E}">
        <p14:creationId xmlns:p14="http://schemas.microsoft.com/office/powerpoint/2010/main" val="151360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0">
          <p15:clr>
            <a:srgbClr val="FBAE40"/>
          </p15:clr>
        </p15:guide>
        <p15:guide id="2" pos="3839">
          <p15:clr>
            <a:srgbClr val="FBAE40"/>
          </p15:clr>
        </p15:guide>
        <p15:guide id="3" pos="192">
          <p15:clr>
            <a:srgbClr val="FBAE40"/>
          </p15:clr>
        </p15:guide>
        <p15:guide id="4" pos="7486">
          <p15:clr>
            <a:srgbClr val="FBAE40"/>
          </p15:clr>
        </p15:guide>
        <p15:guide id="5" orient="horz" pos="5472">
          <p15:clr>
            <a:srgbClr val="FBAE40"/>
          </p15:clr>
        </p15:guide>
        <p15:guide id="6" orient="horz" pos="3013">
          <p15:clr>
            <a:srgbClr val="FBAE40"/>
          </p15:clr>
        </p15:guide>
        <p15:guide id="7" orient="horz" pos="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CC8FC-7478-E248-AACC-60CDB5D2AECB}"/>
              </a:ext>
            </a:extLst>
          </p:cNvPr>
          <p:cNvSpPr>
            <a:spLocks noGrp="1"/>
          </p:cNvSpPr>
          <p:nvPr>
            <p:ph type="dt" sz="half" idx="10"/>
          </p:nvPr>
        </p:nvSpPr>
        <p:spPr>
          <a:xfrm>
            <a:off x="838200" y="6356350"/>
            <a:ext cx="2743200" cy="365125"/>
          </a:xfrm>
          <a:prstGeom prst="rect">
            <a:avLst/>
          </a:prstGeom>
        </p:spPr>
        <p:txBody>
          <a:bodyPr/>
          <a:lstStyle/>
          <a:p>
            <a:endParaRPr lang="en-PT"/>
          </a:p>
        </p:txBody>
      </p:sp>
      <p:sp>
        <p:nvSpPr>
          <p:cNvPr id="3" name="Footer Placeholder 2">
            <a:extLst>
              <a:ext uri="{FF2B5EF4-FFF2-40B4-BE49-F238E27FC236}">
                <a16:creationId xmlns:a16="http://schemas.microsoft.com/office/drawing/2014/main" id="{12C13E38-BC4C-1041-9C19-FD2A5DCCB9F0}"/>
              </a:ext>
            </a:extLst>
          </p:cNvPr>
          <p:cNvSpPr>
            <a:spLocks noGrp="1"/>
          </p:cNvSpPr>
          <p:nvPr>
            <p:ph type="ftr" sz="quarter" idx="11"/>
          </p:nvPr>
        </p:nvSpPr>
        <p:spPr>
          <a:xfrm>
            <a:off x="4038600" y="6356350"/>
            <a:ext cx="4114800" cy="365125"/>
          </a:xfrm>
          <a:prstGeom prst="rect">
            <a:avLst/>
          </a:prstGeom>
        </p:spPr>
        <p:txBody>
          <a:bodyPr/>
          <a:lstStyle/>
          <a:p>
            <a:endParaRPr lang="en-PT"/>
          </a:p>
        </p:txBody>
      </p:sp>
      <p:sp>
        <p:nvSpPr>
          <p:cNvPr id="6" name="Text Placeholder 5">
            <a:extLst>
              <a:ext uri="{FF2B5EF4-FFF2-40B4-BE49-F238E27FC236}">
                <a16:creationId xmlns:a16="http://schemas.microsoft.com/office/drawing/2014/main" id="{7F148780-625F-4844-93DF-E55A7CC2646E}"/>
              </a:ext>
            </a:extLst>
          </p:cNvPr>
          <p:cNvSpPr>
            <a:spLocks noGrp="1"/>
          </p:cNvSpPr>
          <p:nvPr>
            <p:ph type="body" sz="quarter" idx="12"/>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a:extLst>
              <a:ext uri="{FF2B5EF4-FFF2-40B4-BE49-F238E27FC236}">
                <a16:creationId xmlns:a16="http://schemas.microsoft.com/office/drawing/2014/main" id="{AA699B7E-D861-4998-BF1A-51EED56DC11F}"/>
              </a:ext>
            </a:extLst>
          </p:cNvPr>
          <p:cNvSpPr>
            <a:spLocks noGrp="1"/>
          </p:cNvSpPr>
          <p:nvPr>
            <p:ph type="body" sz="quarter" idx="13"/>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a:extLst>
              <a:ext uri="{FF2B5EF4-FFF2-40B4-BE49-F238E27FC236}">
                <a16:creationId xmlns:a16="http://schemas.microsoft.com/office/drawing/2014/main" id="{243F2252-6A03-4D4F-8629-2AA53788FF5A}"/>
              </a:ext>
            </a:extLst>
          </p:cNvPr>
          <p:cNvSpPr>
            <a:spLocks noGrp="1"/>
          </p:cNvSpPr>
          <p:nvPr>
            <p:ph type="body" sz="quarter" idx="14"/>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a:extLst>
              <a:ext uri="{FF2B5EF4-FFF2-40B4-BE49-F238E27FC236}">
                <a16:creationId xmlns:a16="http://schemas.microsoft.com/office/drawing/2014/main" id="{B4B1B76A-DC40-4DC0-B9C9-EED787789412}"/>
              </a:ext>
            </a:extLst>
          </p:cNvPr>
          <p:cNvSpPr>
            <a:spLocks noGrp="1"/>
          </p:cNvSpPr>
          <p:nvPr>
            <p:ph type="body" sz="quarter" idx="15"/>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a:extLst>
              <a:ext uri="{FF2B5EF4-FFF2-40B4-BE49-F238E27FC236}">
                <a16:creationId xmlns:a16="http://schemas.microsoft.com/office/drawing/2014/main" id="{FFBA6A95-7705-483E-AAB5-F8AFAC745E9C}"/>
              </a:ext>
            </a:extLst>
          </p:cNvPr>
          <p:cNvSpPr>
            <a:spLocks noGrp="1"/>
          </p:cNvSpPr>
          <p:nvPr>
            <p:ph type="body" sz="quarter" idx="16"/>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a:extLst>
              <a:ext uri="{FF2B5EF4-FFF2-40B4-BE49-F238E27FC236}">
                <a16:creationId xmlns:a16="http://schemas.microsoft.com/office/drawing/2014/main" id="{F3FCEB75-2B7E-4856-BBE4-07A9514A7E79}"/>
              </a:ext>
            </a:extLst>
          </p:cNvPr>
          <p:cNvSpPr>
            <a:spLocks noGrp="1"/>
          </p:cNvSpPr>
          <p:nvPr>
            <p:ph type="body" sz="quarter" idx="17"/>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a:extLst>
              <a:ext uri="{FF2B5EF4-FFF2-40B4-BE49-F238E27FC236}">
                <a16:creationId xmlns:a16="http://schemas.microsoft.com/office/drawing/2014/main" id="{7E1DD1E7-0CC2-48EC-8A53-327AD79D08BA}"/>
              </a:ext>
            </a:extLst>
          </p:cNvPr>
          <p:cNvSpPr>
            <a:spLocks noGrp="1"/>
          </p:cNvSpPr>
          <p:nvPr>
            <p:ph type="body" sz="quarter" idx="18"/>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a:extLst>
              <a:ext uri="{FF2B5EF4-FFF2-40B4-BE49-F238E27FC236}">
                <a16:creationId xmlns:a16="http://schemas.microsoft.com/office/drawing/2014/main" id="{F9A9F00C-167B-4331-B1FD-12FD15F6A85A}"/>
              </a:ext>
            </a:extLst>
          </p:cNvPr>
          <p:cNvSpPr>
            <a:spLocks noGrp="1"/>
          </p:cNvSpPr>
          <p:nvPr>
            <p:ph type="body" sz="quarter" idx="19"/>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a:extLst>
              <a:ext uri="{FF2B5EF4-FFF2-40B4-BE49-F238E27FC236}">
                <a16:creationId xmlns:a16="http://schemas.microsoft.com/office/drawing/2014/main" id="{07DB6BC2-2974-4965-B093-EC14D2F51B7E}"/>
              </a:ext>
            </a:extLst>
          </p:cNvPr>
          <p:cNvSpPr>
            <a:spLocks noGrp="1"/>
          </p:cNvSpPr>
          <p:nvPr>
            <p:ph type="body" sz="quarter" idx="20"/>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5" name="Text Placeholder 5">
            <a:extLst>
              <a:ext uri="{FF2B5EF4-FFF2-40B4-BE49-F238E27FC236}">
                <a16:creationId xmlns:a16="http://schemas.microsoft.com/office/drawing/2014/main" id="{AE7CF1A8-667A-44F7-89C1-BD6984F97109}"/>
              </a:ext>
            </a:extLst>
          </p:cNvPr>
          <p:cNvSpPr>
            <a:spLocks noGrp="1"/>
          </p:cNvSpPr>
          <p:nvPr>
            <p:ph type="body" sz="quarter" idx="21"/>
          </p:nvPr>
        </p:nvSpPr>
        <p:spPr>
          <a:xfrm>
            <a:off x="666744" y="1679971"/>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17" name="Slide Number Placeholder 7">
            <a:extLst>
              <a:ext uri="{FF2B5EF4-FFF2-40B4-BE49-F238E27FC236}">
                <a16:creationId xmlns:a16="http://schemas.microsoft.com/office/drawing/2014/main" id="{79B3716D-DCDC-4F01-BA1F-3F5D63817235}"/>
              </a:ext>
            </a:extLst>
          </p:cNvPr>
          <p:cNvSpPr>
            <a:spLocks noGrp="1"/>
          </p:cNvSpPr>
          <p:nvPr>
            <p:ph type="sldNum" sz="quarter" idx="4"/>
          </p:nvPr>
        </p:nvSpPr>
        <p:spPr>
          <a:xfrm>
            <a:off x="11364961" y="6492875"/>
            <a:ext cx="757016" cy="365125"/>
          </a:xfrm>
          <a:prstGeom prst="rect">
            <a:avLst/>
          </a:prstGeom>
        </p:spPr>
        <p:txBody>
          <a:bodyPr vert="horz" lIns="91440" tIns="45720" rIns="91440" bIns="45720" rtlCol="0" anchor="ctr"/>
          <a:lstStyle>
            <a:lvl1pPr algn="r">
              <a:defRPr sz="1000" b="0" i="0">
                <a:solidFill>
                  <a:schemeClr val="bg1">
                    <a:lumMod val="50000"/>
                  </a:schemeClr>
                </a:solidFill>
                <a:latin typeface="Segoe UI Light" panose="020B0502040204020203" pitchFamily="34" charset="0"/>
                <a:cs typeface="Segoe UI Light" panose="020B0502040204020203" pitchFamily="34" charset="0"/>
              </a:defRPr>
            </a:lvl1pPr>
          </a:lstStyle>
          <a:p>
            <a:fld id="{DB9EDCC1-C010-A149-ADED-33D873045A05}" type="slidenum">
              <a:rPr lang="en-PT" smtClean="0"/>
              <a:pPr/>
              <a:t>‹nº›</a:t>
            </a:fld>
            <a:endParaRPr lang="en-PT"/>
          </a:p>
        </p:txBody>
      </p:sp>
    </p:spTree>
    <p:extLst>
      <p:ext uri="{BB962C8B-B14F-4D97-AF65-F5344CB8AC3E}">
        <p14:creationId xmlns:p14="http://schemas.microsoft.com/office/powerpoint/2010/main" val="292876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DA5E-650A-44C5-B464-0901F756EA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21A34CB-E4EB-4B73-B100-185A483EF645}"/>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FCED0870-A4DC-45F3-A7B1-E31E29813D1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90D5A7E-3D91-4C6B-9222-23C8E2CC4194}"/>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6" name="Marcador de Posição do Rodapé 5">
            <a:extLst>
              <a:ext uri="{FF2B5EF4-FFF2-40B4-BE49-F238E27FC236}">
                <a16:creationId xmlns:a16="http://schemas.microsoft.com/office/drawing/2014/main" id="{83C4336F-C27C-42BB-8F71-C982C436B44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D86D9F7-2E5C-478C-B68C-3AAF0A5C6188}"/>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10829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4B0BA-7489-4666-8899-1EFC05D4EBE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7C9D138-CE49-447F-8B31-651B1F5D8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771C59CE-4AB2-4C48-BB96-D93E29D74AB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C2AFAE40-B370-4376-80EB-65AEAE077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43C9F10-3853-4FA1-BD82-AFD2EE0B41E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8075EBB8-95F8-4852-9A64-E92DC15E9660}"/>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8" name="Marcador de Posição do Rodapé 7">
            <a:extLst>
              <a:ext uri="{FF2B5EF4-FFF2-40B4-BE49-F238E27FC236}">
                <a16:creationId xmlns:a16="http://schemas.microsoft.com/office/drawing/2014/main" id="{5DF15970-6B43-4938-A15C-B201A1FE9762}"/>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C1DD42A-04AD-4F1B-B5F1-A87B4120F10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33342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9F2E7-E913-4C18-9E43-4119F99F4E9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935781F-B6CF-4A12-82FE-9D8E951A6966}"/>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4" name="Marcador de Posição do Rodapé 3">
            <a:extLst>
              <a:ext uri="{FF2B5EF4-FFF2-40B4-BE49-F238E27FC236}">
                <a16:creationId xmlns:a16="http://schemas.microsoft.com/office/drawing/2014/main" id="{8C5A2E05-8F74-4CE8-A21D-473978474CC9}"/>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B49FA08F-92C4-4C1D-886F-966E67B04E1B}"/>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8768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983A88B-EEEE-478E-AFAD-0FC60D8D539A}"/>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3" name="Marcador de Posição do Rodapé 2">
            <a:extLst>
              <a:ext uri="{FF2B5EF4-FFF2-40B4-BE49-F238E27FC236}">
                <a16:creationId xmlns:a16="http://schemas.microsoft.com/office/drawing/2014/main" id="{1427B03D-0F1F-469E-828D-CAA538D1BC5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5B35D16-9598-4A5B-8EAA-97C054818FF7}"/>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41648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3F814-8699-4940-8187-0E34AD21B58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EA4F218-873A-4193-8294-F733270E4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5F9BA03-6F78-4894-A0B4-D86386C7B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9078B86-858B-4300-9F14-758225E051BB}"/>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6" name="Marcador de Posição do Rodapé 5">
            <a:extLst>
              <a:ext uri="{FF2B5EF4-FFF2-40B4-BE49-F238E27FC236}">
                <a16:creationId xmlns:a16="http://schemas.microsoft.com/office/drawing/2014/main" id="{42F0BA26-3790-4BE9-A457-46FD457DDE2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A51D841-5DBF-45B6-942C-6D2C48C3605C}"/>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1399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A326A-8A8B-49EF-9F50-FEECC74806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54082BE-0DE2-4852-B4D6-BE2493B72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031F58AA-8FE9-45F3-AD60-CB5A93FD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04296A1-6F17-4C60-AA32-949169A77D7E}"/>
              </a:ext>
            </a:extLst>
          </p:cNvPr>
          <p:cNvSpPr>
            <a:spLocks noGrp="1"/>
          </p:cNvSpPr>
          <p:nvPr>
            <p:ph type="dt" sz="half" idx="10"/>
          </p:nvPr>
        </p:nvSpPr>
        <p:spPr/>
        <p:txBody>
          <a:bodyPr/>
          <a:lstStyle/>
          <a:p>
            <a:fld id="{6D7FF46D-A8AD-4D96-86B8-AA14BD95FE95}" type="datetimeFigureOut">
              <a:rPr lang="pt-PT" smtClean="0"/>
              <a:t>11/04/2022</a:t>
            </a:fld>
            <a:endParaRPr lang="pt-PT"/>
          </a:p>
        </p:txBody>
      </p:sp>
      <p:sp>
        <p:nvSpPr>
          <p:cNvPr id="6" name="Marcador de Posição do Rodapé 5">
            <a:extLst>
              <a:ext uri="{FF2B5EF4-FFF2-40B4-BE49-F238E27FC236}">
                <a16:creationId xmlns:a16="http://schemas.microsoft.com/office/drawing/2014/main" id="{AECD17A1-39EB-4BA6-88B6-1C21133464F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FE63C27-EC9B-49EE-8BE1-B23DD655CC15}"/>
              </a:ext>
            </a:extLst>
          </p:cNvPr>
          <p:cNvSpPr>
            <a:spLocks noGrp="1"/>
          </p:cNvSpPr>
          <p:nvPr>
            <p:ph type="sldNum" sz="quarter" idx="12"/>
          </p:nvPr>
        </p:nvSpPr>
        <p:spPr/>
        <p:txBody>
          <a:bodyPr/>
          <a:lstStyle/>
          <a:p>
            <a:fld id="{2FFEE3EE-FA24-44ED-8072-880213D05D88}" type="slidenum">
              <a:rPr lang="pt-PT" smtClean="0"/>
              <a:t>‹nº›</a:t>
            </a:fld>
            <a:endParaRPr lang="pt-PT"/>
          </a:p>
        </p:txBody>
      </p:sp>
    </p:spTree>
    <p:extLst>
      <p:ext uri="{BB962C8B-B14F-4D97-AF65-F5344CB8AC3E}">
        <p14:creationId xmlns:p14="http://schemas.microsoft.com/office/powerpoint/2010/main" val="241260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6E666957-215A-46DB-A4FD-FDA383FE7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A965F49-9FE7-46A7-9449-F22D55D1EB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23D48A7-FFE9-47B6-A13C-479B197E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FF46D-A8AD-4D96-86B8-AA14BD95FE95}" type="datetimeFigureOut">
              <a:rPr lang="pt-PT" smtClean="0"/>
              <a:t>11/04/2022</a:t>
            </a:fld>
            <a:endParaRPr lang="pt-PT"/>
          </a:p>
        </p:txBody>
      </p:sp>
      <p:sp>
        <p:nvSpPr>
          <p:cNvPr id="5" name="Marcador de Posição do Rodapé 4">
            <a:extLst>
              <a:ext uri="{FF2B5EF4-FFF2-40B4-BE49-F238E27FC236}">
                <a16:creationId xmlns:a16="http://schemas.microsoft.com/office/drawing/2014/main" id="{E6CB2E81-6733-4D03-A09B-73D7F610B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1B8189F-4223-4839-9F52-A8C2B13F2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EE3EE-FA24-44ED-8072-880213D05D88}" type="slidenum">
              <a:rPr lang="pt-PT" smtClean="0"/>
              <a:t>‹nº›</a:t>
            </a:fld>
            <a:endParaRPr lang="pt-PT"/>
          </a:p>
        </p:txBody>
      </p:sp>
    </p:spTree>
    <p:extLst>
      <p:ext uri="{BB962C8B-B14F-4D97-AF65-F5344CB8AC3E}">
        <p14:creationId xmlns:p14="http://schemas.microsoft.com/office/powerpoint/2010/main" val="1244105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327E2-975C-2A46-AC48-3DD296E00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D055F66-6FDE-2C47-8F28-99199C2FF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C0530-90ED-F248-922D-F636B9161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361DA-49C2-BA44-9B6D-50CEBA8777CB}" type="datetimeFigureOut">
              <a:rPr lang="en-US" smtClean="0"/>
              <a:t>4/11/2022</a:t>
            </a:fld>
            <a:endParaRPr lang="en-US"/>
          </a:p>
        </p:txBody>
      </p:sp>
      <p:sp>
        <p:nvSpPr>
          <p:cNvPr id="5" name="Footer Placeholder 4">
            <a:extLst>
              <a:ext uri="{FF2B5EF4-FFF2-40B4-BE49-F238E27FC236}">
                <a16:creationId xmlns:a16="http://schemas.microsoft.com/office/drawing/2014/main" id="{5DFC4172-3227-2448-BBEB-A4FCB25C4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4D5F3A-4B18-464A-B6CA-F247A4685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F53A4-1091-644E-BFE7-B6FDA85A5BF0}" type="slidenum">
              <a:rPr lang="en-US" smtClean="0"/>
              <a:t>‹nº›</a:t>
            </a:fld>
            <a:endParaRPr lang="en-US"/>
          </a:p>
        </p:txBody>
      </p:sp>
    </p:spTree>
    <p:extLst>
      <p:ext uri="{BB962C8B-B14F-4D97-AF65-F5344CB8AC3E}">
        <p14:creationId xmlns:p14="http://schemas.microsoft.com/office/powerpoint/2010/main" val="16747415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5400" b="0" i="0" kern="1200">
          <a:solidFill>
            <a:schemeClr val="accent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notesSlide" Target="../notesSlides/notesSlide7.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7.sv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0.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69.sv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71.sv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28.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8.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slide" Target="slide3.xml"/><Relationship Id="rId15" Type="http://schemas.openxmlformats.org/officeDocument/2006/relationships/image" Target="../media/image22.png"/><Relationship Id="rId23" Type="http://schemas.openxmlformats.org/officeDocument/2006/relationships/image" Target="../media/image30.sv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36038-1E40-3543-9528-178A6905BAE4}"/>
              </a:ext>
            </a:extLst>
          </p:cNvPr>
          <p:cNvPicPr>
            <a:picLocks noChangeAspect="1"/>
          </p:cNvPicPr>
          <p:nvPr/>
        </p:nvPicPr>
        <p:blipFill>
          <a:blip r:embed="rId2"/>
          <a:srcRect/>
          <a:stretch/>
        </p:blipFill>
        <p:spPr>
          <a:xfrm flipH="1">
            <a:off x="-34246" y="-64562"/>
            <a:ext cx="12785467" cy="7074962"/>
          </a:xfrm>
          <a:prstGeom prst="rect">
            <a:avLst/>
          </a:prstGeom>
        </p:spPr>
      </p:pic>
      <p:sp>
        <p:nvSpPr>
          <p:cNvPr id="31" name="Retângulo 2">
            <a:extLst>
              <a:ext uri="{FF2B5EF4-FFF2-40B4-BE49-F238E27FC236}">
                <a16:creationId xmlns:a16="http://schemas.microsoft.com/office/drawing/2014/main" id="{A0830E96-602F-6E41-835C-25A0EE19427A}"/>
              </a:ext>
            </a:extLst>
          </p:cNvPr>
          <p:cNvSpPr/>
          <p:nvPr/>
        </p:nvSpPr>
        <p:spPr>
          <a:xfrm>
            <a:off x="-1588" y="-5399192"/>
            <a:ext cx="12193588" cy="457747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a:extLst>
              <a:ext uri="{FF2B5EF4-FFF2-40B4-BE49-F238E27FC236}">
                <a16:creationId xmlns:a16="http://schemas.microsoft.com/office/drawing/2014/main" id="{F1F767C8-C041-624A-9357-D1D9C1CB4923}"/>
              </a:ext>
            </a:extLst>
          </p:cNvPr>
          <p:cNvPicPr>
            <a:picLocks noChangeAspect="1"/>
          </p:cNvPicPr>
          <p:nvPr/>
        </p:nvPicPr>
        <p:blipFill>
          <a:blip r:embed="rId3"/>
          <a:srcRect/>
          <a:stretch/>
        </p:blipFill>
        <p:spPr>
          <a:xfrm>
            <a:off x="9594160" y="368591"/>
            <a:ext cx="1688691" cy="612604"/>
          </a:xfrm>
          <a:prstGeom prst="rect">
            <a:avLst/>
          </a:prstGeom>
        </p:spPr>
      </p:pic>
      <p:sp>
        <p:nvSpPr>
          <p:cNvPr id="38" name="Retângulo 2">
            <a:extLst>
              <a:ext uri="{FF2B5EF4-FFF2-40B4-BE49-F238E27FC236}">
                <a16:creationId xmlns:a16="http://schemas.microsoft.com/office/drawing/2014/main" id="{79FDCD19-716D-EC46-ABD2-C3D6BA7891F9}"/>
              </a:ext>
            </a:extLst>
          </p:cNvPr>
          <p:cNvSpPr/>
          <p:nvPr/>
        </p:nvSpPr>
        <p:spPr>
          <a:xfrm rot="10800000">
            <a:off x="-21956" y="2490160"/>
            <a:ext cx="12794060" cy="4552897"/>
          </a:xfrm>
          <a:prstGeom prst="rect">
            <a:avLst/>
          </a:prstGeom>
          <a:gradFill>
            <a:gsLst>
              <a:gs pos="50400">
                <a:srgbClr val="101528">
                  <a:alpha val="50000"/>
                </a:srgbClr>
              </a:gs>
              <a:gs pos="5000">
                <a:srgbClr val="101528"/>
              </a:gs>
              <a:gs pos="95000">
                <a:srgbClr val="101528">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5">
            <a:extLst>
              <a:ext uri="{FF2B5EF4-FFF2-40B4-BE49-F238E27FC236}">
                <a16:creationId xmlns:a16="http://schemas.microsoft.com/office/drawing/2014/main" id="{3AC57057-8BF0-F54C-BDAD-D0D6200F6DD6}"/>
              </a:ext>
            </a:extLst>
          </p:cNvPr>
          <p:cNvSpPr txBox="1"/>
          <p:nvPr/>
        </p:nvSpPr>
        <p:spPr>
          <a:xfrm>
            <a:off x="1135696" y="4349883"/>
            <a:ext cx="10153650" cy="1311128"/>
          </a:xfrm>
          <a:prstGeom prst="rect">
            <a:avLst/>
          </a:prstGeom>
          <a:noFill/>
        </p:spPr>
        <p:txBody>
          <a:bodyPr wrap="square" rtlCol="0" anchor="t">
            <a:spAutoFit/>
          </a:bodyPr>
          <a:lstStyle/>
          <a:p>
            <a:pPr>
              <a:lnSpc>
                <a:spcPct val="90000"/>
              </a:lnSpc>
            </a:pPr>
            <a:r>
              <a:rPr lang="pt-PT" sz="4400" b="1" dirty="0">
                <a:solidFill>
                  <a:srgbClr val="FFFFFF"/>
                </a:solidFill>
                <a:latin typeface="Segoe UI" panose="020B0502040204020203" pitchFamily="34" charset="0"/>
                <a:cs typeface="Segoe UI" panose="020B0502040204020203" pitchFamily="34" charset="0"/>
              </a:rPr>
              <a:t>TO CHALLENGE </a:t>
            </a:r>
          </a:p>
          <a:p>
            <a:pPr>
              <a:lnSpc>
                <a:spcPct val="90000"/>
              </a:lnSpc>
            </a:pPr>
            <a:r>
              <a:rPr lang="pt-PT" sz="4400" b="1" dirty="0">
                <a:solidFill>
                  <a:srgbClr val="FFFFFF"/>
                </a:solidFill>
                <a:latin typeface="Segoe UI" panose="020B0502040204020203" pitchFamily="34" charset="0"/>
                <a:cs typeface="Segoe UI" panose="020B0502040204020203" pitchFamily="34" charset="0"/>
              </a:rPr>
              <a:t>COMPLEXITY</a:t>
            </a:r>
          </a:p>
        </p:txBody>
      </p:sp>
      <p:sp>
        <p:nvSpPr>
          <p:cNvPr id="8" name="Rectangle 7">
            <a:extLst>
              <a:ext uri="{FF2B5EF4-FFF2-40B4-BE49-F238E27FC236}">
                <a16:creationId xmlns:a16="http://schemas.microsoft.com/office/drawing/2014/main" id="{95B20CE5-48CC-BF4A-A5F8-08E1F3E1C2E9}"/>
              </a:ext>
            </a:extLst>
          </p:cNvPr>
          <p:cNvSpPr/>
          <p:nvPr/>
        </p:nvSpPr>
        <p:spPr>
          <a:xfrm>
            <a:off x="1134108" y="5629541"/>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WE BRING NEW PERSPECTIVES</a:t>
            </a:r>
            <a:endParaRPr lang="en-US" sz="1600" b="1" dirty="0">
              <a:solidFill>
                <a:srgbClr val="FFFFFF"/>
              </a:solidFill>
            </a:endParaRPr>
          </a:p>
        </p:txBody>
      </p:sp>
      <p:sp>
        <p:nvSpPr>
          <p:cNvPr id="39" name="Rectangle 38">
            <a:extLst>
              <a:ext uri="{FF2B5EF4-FFF2-40B4-BE49-F238E27FC236}">
                <a16:creationId xmlns:a16="http://schemas.microsoft.com/office/drawing/2014/main" id="{06819C78-A1A5-F24F-8362-51F5D650DB3A}"/>
              </a:ext>
            </a:extLst>
          </p:cNvPr>
          <p:cNvSpPr/>
          <p:nvPr/>
        </p:nvSpPr>
        <p:spPr>
          <a:xfrm>
            <a:off x="1134107" y="5929346"/>
            <a:ext cx="9356771" cy="338554"/>
          </a:xfrm>
          <a:prstGeom prst="rect">
            <a:avLst/>
          </a:prstGeom>
        </p:spPr>
        <p:txBody>
          <a:bodyPr wrap="square">
            <a:spAutoFit/>
          </a:bodyPr>
          <a:lstStyle/>
          <a:p>
            <a:r>
              <a:rPr lang="en-US" sz="1600" dirty="0">
                <a:solidFill>
                  <a:srgbClr val="FFFFFF"/>
                </a:solidFill>
                <a:latin typeface="Segoe UI Light" panose="020B0502040204020203" pitchFamily="34" charset="0"/>
                <a:cs typeface="Segoe UI Light" panose="020B0502040204020203" pitchFamily="34" charset="0"/>
              </a:rPr>
              <a:t>TO MAKE OUR CLIENTS´ LIVES EASIER</a:t>
            </a:r>
          </a:p>
        </p:txBody>
      </p:sp>
      <p:pic>
        <p:nvPicPr>
          <p:cNvPr id="7" name="Picture 6" descr="Icon&#10;&#10;Description automatically generated">
            <a:extLst>
              <a:ext uri="{FF2B5EF4-FFF2-40B4-BE49-F238E27FC236}">
                <a16:creationId xmlns:a16="http://schemas.microsoft.com/office/drawing/2014/main" id="{986896B4-40F8-0F47-899C-A47A580490B2}"/>
              </a:ext>
            </a:extLst>
          </p:cNvPr>
          <p:cNvPicPr>
            <a:picLocks noChangeAspect="1"/>
          </p:cNvPicPr>
          <p:nvPr/>
        </p:nvPicPr>
        <p:blipFill>
          <a:blip r:embed="rId4"/>
          <a:stretch>
            <a:fillRect/>
          </a:stretch>
        </p:blipFill>
        <p:spPr>
          <a:xfrm>
            <a:off x="259169" y="3429000"/>
            <a:ext cx="2472277" cy="1390656"/>
          </a:xfrm>
          <a:prstGeom prst="rect">
            <a:avLst/>
          </a:prstGeom>
        </p:spPr>
      </p:pic>
    </p:spTree>
    <p:extLst>
      <p:ext uri="{BB962C8B-B14F-4D97-AF65-F5344CB8AC3E}">
        <p14:creationId xmlns:p14="http://schemas.microsoft.com/office/powerpoint/2010/main" val="15257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Results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BF619CDA-0DE5-4A24-8E34-4D038AA31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781075"/>
            <a:ext cx="1080000" cy="1080000"/>
          </a:xfrm>
          <a:prstGeom prst="rect">
            <a:avLst/>
          </a:prstGeom>
        </p:spPr>
      </p:pic>
    </p:spTree>
    <p:extLst>
      <p:ext uri="{BB962C8B-B14F-4D97-AF65-F5344CB8AC3E}">
        <p14:creationId xmlns:p14="http://schemas.microsoft.com/office/powerpoint/2010/main" val="421621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92D955-3C2B-9B49-BE0B-96CB7D766D5B}"/>
              </a:ext>
            </a:extLst>
          </p:cNvPr>
          <p:cNvSpPr/>
          <p:nvPr/>
        </p:nvSpPr>
        <p:spPr>
          <a:xfrm>
            <a:off x="6781800" y="0"/>
            <a:ext cx="5410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E1E6ED"/>
              </a:solidFill>
              <a:effectLst/>
              <a:uLnTx/>
              <a:uFillTx/>
              <a:latin typeface="Helvetica Neue Normal" charset="0"/>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492515"/>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Relembrar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&amp;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reforçar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o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objetivo</a:t>
            </a:r>
            <a:r>
              <a:rPr lang="en-US" sz="1200" dirty="0">
                <a:solidFill>
                  <a:srgbClr val="00151E"/>
                </a:solidFill>
                <a:latin typeface="Segoe UI Light" panose="020B0502040204020203" pitchFamily="34" charset="0"/>
                <a:cs typeface="Segoe UI Light" panose="020B0502040204020203" pitchFamily="34" charset="0"/>
              </a:rPr>
              <a:t>, AKA 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que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estamos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fazer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p:txBody>
      </p:sp>
      <p:sp>
        <p:nvSpPr>
          <p:cNvPr id="16" name="Retângulo 24">
            <a:extLst>
              <a:ext uri="{FF2B5EF4-FFF2-40B4-BE49-F238E27FC236}">
                <a16:creationId xmlns:a16="http://schemas.microsoft.com/office/drawing/2014/main" id="{2AF4F9EF-4A80-DD47-92B2-E65C40F56E52}"/>
              </a:ext>
            </a:extLst>
          </p:cNvPr>
          <p:cNvSpPr/>
          <p:nvPr/>
        </p:nvSpPr>
        <p:spPr>
          <a:xfrm>
            <a:off x="7856963" y="1184015"/>
            <a:ext cx="26368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Inter" panose="020B0502030000000004" pitchFamily="34" charset="0"/>
                <a:cs typeface="Segoe UI" panose="020B0502040204020203" pitchFamily="34" charset="0"/>
              </a:rPr>
              <a:t>ORANDUM AD</a:t>
            </a:r>
          </a:p>
        </p:txBody>
      </p:sp>
      <p:sp>
        <p:nvSpPr>
          <p:cNvPr id="17" name="TextBox 16">
            <a:extLst>
              <a:ext uri="{FF2B5EF4-FFF2-40B4-BE49-F238E27FC236}">
                <a16:creationId xmlns:a16="http://schemas.microsoft.com/office/drawing/2014/main" id="{3938A735-E138-6D43-8FE3-76FA8FFBFF81}"/>
              </a:ext>
            </a:extLst>
          </p:cNvPr>
          <p:cNvSpPr txBox="1"/>
          <p:nvPr/>
        </p:nvSpPr>
        <p:spPr>
          <a:xfrm>
            <a:off x="7831563" y="2567643"/>
            <a:ext cx="2488896" cy="523220"/>
          </a:xfrm>
          <a:prstGeom prst="rect">
            <a:avLst/>
          </a:prstGeom>
          <a:noFill/>
        </p:spPr>
        <p:txBody>
          <a:bodyPr wrap="square">
            <a:spAutoFit/>
          </a:bodyPr>
          <a:lstStyle>
            <a:defPPr>
              <a:defRPr lang="en-US"/>
            </a:defPPr>
            <a:lvl1pPr>
              <a:defRPr b="1" spc="600">
                <a:solidFill>
                  <a:srgbClr val="0000FF"/>
                </a:solidFill>
                <a:latin typeface="Inter" panose="020B0502030000000004" pitchFamily="34" charset="0"/>
                <a:ea typeface="Inter" panose="020B0502030000000004" pitchFamily="34"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Não</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é para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ancorar</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neste</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layout de slide</a:t>
            </a:r>
          </a:p>
        </p:txBody>
      </p:sp>
      <p:sp>
        <p:nvSpPr>
          <p:cNvPr id="19" name="Retângulo 5">
            <a:extLst>
              <a:ext uri="{FF2B5EF4-FFF2-40B4-BE49-F238E27FC236}">
                <a16:creationId xmlns:a16="http://schemas.microsoft.com/office/drawing/2014/main" id="{0FC1C873-366F-6A4E-8FAD-6C2B7A297D2D}"/>
              </a:ext>
            </a:extLst>
          </p:cNvPr>
          <p:cNvSpPr/>
          <p:nvPr/>
        </p:nvSpPr>
        <p:spPr>
          <a:xfrm>
            <a:off x="7831564" y="1447856"/>
            <a:ext cx="24128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rPr>
              <a:t>adversa</a:t>
            </a:r>
            <a:endParaRPr kumimoji="0" lang="en-US" sz="4800" b="1" i="0" u="none" strike="noStrike" kern="1200" cap="none" spc="0" normalizeH="0" baseline="0" noProof="0" dirty="0">
              <a:ln w="6985">
                <a:noFill/>
              </a:ln>
              <a:solidFill>
                <a:srgbClr val="FFFFFF"/>
              </a:solidFill>
              <a:effectLst/>
              <a:uLnTx/>
              <a:uFillTx/>
              <a:latin typeface="Segoe UI" panose="020B0502040204020203" pitchFamily="34" charset="0"/>
              <a:ea typeface="Inter ExtraBold" panose="020B0502030000000004" pitchFamily="34" charset="0"/>
              <a:cs typeface="Segoe UI" panose="020B0502040204020203" pitchFamily="34" charset="0"/>
            </a:endParaRPr>
          </a:p>
        </p:txBody>
      </p:sp>
      <p:cxnSp>
        <p:nvCxnSpPr>
          <p:cNvPr id="23" name="Conexão reta 34">
            <a:extLst>
              <a:ext uri="{FF2B5EF4-FFF2-40B4-BE49-F238E27FC236}">
                <a16:creationId xmlns:a16="http://schemas.microsoft.com/office/drawing/2014/main" id="{7EE6459B-D33F-0647-ABF5-AA8148FE4D01}"/>
              </a:ext>
            </a:extLst>
          </p:cNvPr>
          <p:cNvCxnSpPr>
            <a:cxnSpLocks/>
          </p:cNvCxnSpPr>
          <p:nvPr/>
        </p:nvCxnSpPr>
        <p:spPr>
          <a:xfrm flipH="1">
            <a:off x="7965555" y="2342639"/>
            <a:ext cx="2354904" cy="0"/>
          </a:xfrm>
          <a:prstGeom prst="line">
            <a:avLst/>
          </a:prstGeom>
          <a:ln w="101600" cap="sq">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2" y="735858"/>
            <a:ext cx="420440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lorem</a:t>
            </a:r>
          </a:p>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kumimoji="0" lang="en-US" altLang="en-PT" sz="5400" b="1" i="0" u="none" strike="noStrike" kern="1200" cap="none" spc="0" normalizeH="0" baseline="0" noProof="0" dirty="0" err="1">
                <a:ln>
                  <a:noFill/>
                </a:ln>
                <a:solidFill>
                  <a:srgbClr val="E53223"/>
                </a:solidFill>
                <a:effectLst/>
                <a:uLnTx/>
                <a:uFillTx/>
                <a:latin typeface="Segoe UI" panose="020B0502040204020203" pitchFamily="34" charset="0"/>
                <a:cs typeface="Segoe UI" panose="020B0502040204020203" pitchFamily="34" charset="0"/>
              </a:rPr>
              <a:t>ea</a:t>
            </a:r>
            <a:r>
              <a:rPr kumimoji="0" lang="en-US" altLang="en-PT" sz="5400" b="1" i="0" u="none" strike="noStrike" kern="1200" cap="none" spc="0" normalizeH="0" baseline="0" noProof="0" dirty="0">
                <a:ln>
                  <a:noFill/>
                </a:ln>
                <a:solidFill>
                  <a:srgbClr val="E53223"/>
                </a:solidFill>
                <a:effectLst/>
                <a:uLnTx/>
                <a:uFillTx/>
                <a:latin typeface="Segoe UI" panose="020B0502040204020203" pitchFamily="34" charset="0"/>
                <a:cs typeface="Segoe UI" panose="020B0502040204020203" pitchFamily="34" charset="0"/>
              </a:rPr>
              <a:t> charisma</a:t>
            </a:r>
          </a:p>
        </p:txBody>
      </p:sp>
      <p:sp>
        <p:nvSpPr>
          <p:cNvPr id="29" name="Oval 28">
            <a:extLst>
              <a:ext uri="{FF2B5EF4-FFF2-40B4-BE49-F238E27FC236}">
                <a16:creationId xmlns:a16="http://schemas.microsoft.com/office/drawing/2014/main" id="{EF0A68F0-E3E1-B54E-A7F2-F592488DDAA0}"/>
              </a:ext>
            </a:extLst>
          </p:cNvPr>
          <p:cNvSpPr/>
          <p:nvPr/>
        </p:nvSpPr>
        <p:spPr>
          <a:xfrm>
            <a:off x="-530657" y="2950538"/>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36659" y="5941399"/>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853873D-7D3C-FD4A-A064-E904325B3407}"/>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1C118D4E-677C-A34A-9FFB-A1D224D30E87}"/>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31" name="Picture 30">
              <a:extLst>
                <a:ext uri="{FF2B5EF4-FFF2-40B4-BE49-F238E27FC236}">
                  <a16:creationId xmlns:a16="http://schemas.microsoft.com/office/drawing/2014/main" id="{DDF9C05F-EFA8-2940-A0AF-15E7B4B5E7E7}"/>
                </a:ext>
              </a:extLst>
            </p:cNvPr>
            <p:cNvPicPr>
              <a:picLocks noChangeAspect="1"/>
            </p:cNvPicPr>
            <p:nvPr/>
          </p:nvPicPr>
          <p:blipFill>
            <a:blip r:embed="rId3"/>
            <a:srcRect/>
            <a:stretch/>
          </p:blipFill>
          <p:spPr>
            <a:xfrm>
              <a:off x="11010789" y="152400"/>
              <a:ext cx="1074779" cy="389895"/>
            </a:xfrm>
            <a:prstGeom prst="rect">
              <a:avLst/>
            </a:prstGeom>
          </p:spPr>
        </p:pic>
      </p:grpSp>
      <p:sp>
        <p:nvSpPr>
          <p:cNvPr id="27"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B653C1EC-DC1A-4E97-850C-D874830C64B8}"/>
              </a:ext>
            </a:extLst>
          </p:cNvPr>
          <p:cNvSpPr txBox="1"/>
          <p:nvPr/>
        </p:nvSpPr>
        <p:spPr>
          <a:xfrm>
            <a:off x="1085102" y="3486593"/>
            <a:ext cx="4800599" cy="473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Slides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seguintes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mostram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resultados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desta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segmentaçõe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suportado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pela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analise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de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cada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segmento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metricas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disponiveis</a:t>
            </a: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Tree>
    <p:extLst>
      <p:ext uri="{BB962C8B-B14F-4D97-AF65-F5344CB8AC3E}">
        <p14:creationId xmlns:p14="http://schemas.microsoft.com/office/powerpoint/2010/main" val="177305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Perdido destaque">
            <a:extLst>
              <a:ext uri="{FF2B5EF4-FFF2-40B4-BE49-F238E27FC236}">
                <a16:creationId xmlns:a16="http://schemas.microsoft.com/office/drawing/2014/main" id="{0C0E27AE-5A09-438D-A6A4-F3A31BDD3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Roadmap</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Steps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901258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447" name="Line 63">
            <a:extLst>
              <a:ext uri="{FF2B5EF4-FFF2-40B4-BE49-F238E27FC236}">
                <a16:creationId xmlns:a16="http://schemas.microsoft.com/office/drawing/2014/main" id="{457E4D10-AA6F-2247-8542-5AC6562B1A6F}"/>
              </a:ext>
            </a:extLst>
          </p:cNvPr>
          <p:cNvSpPr>
            <a:spLocks noChangeShapeType="1"/>
          </p:cNvSpPr>
          <p:nvPr/>
        </p:nvSpPr>
        <p:spPr bwMode="auto">
          <a:xfrm>
            <a:off x="3485742" y="253743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74" name="Rectangle 8">
            <a:extLst>
              <a:ext uri="{FF2B5EF4-FFF2-40B4-BE49-F238E27FC236}">
                <a16:creationId xmlns:a16="http://schemas.microsoft.com/office/drawing/2014/main" id="{76975005-2AB8-5D44-8099-E2C7208F1576}"/>
              </a:ext>
            </a:extLst>
          </p:cNvPr>
          <p:cNvSpPr>
            <a:spLocks noChangeArrowheads="1"/>
          </p:cNvSpPr>
          <p:nvPr/>
        </p:nvSpPr>
        <p:spPr bwMode="auto">
          <a:xfrm>
            <a:off x="3515237" y="1534585"/>
            <a:ext cx="2587625" cy="568325"/>
          </a:xfrm>
          <a:prstGeom prst="rect">
            <a:avLst/>
          </a:prstGeom>
          <a:solidFill>
            <a:schemeClr val="accent3">
              <a:lumMod val="60000"/>
              <a:lumOff val="4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75" name="Rectangle 8">
            <a:extLst>
              <a:ext uri="{FF2B5EF4-FFF2-40B4-BE49-F238E27FC236}">
                <a16:creationId xmlns:a16="http://schemas.microsoft.com/office/drawing/2014/main" id="{E08255EA-8594-FA4B-A4B5-A45EFFA7F2FC}"/>
              </a:ext>
            </a:extLst>
          </p:cNvPr>
          <p:cNvSpPr>
            <a:spLocks noChangeArrowheads="1"/>
          </p:cNvSpPr>
          <p:nvPr/>
        </p:nvSpPr>
        <p:spPr bwMode="auto">
          <a:xfrm>
            <a:off x="6188659" y="1534390"/>
            <a:ext cx="2587625" cy="568325"/>
          </a:xfrm>
          <a:prstGeom prst="rect">
            <a:avLst/>
          </a:pr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dirty="0">
              <a:ln>
                <a:noFill/>
              </a:ln>
              <a:solidFill>
                <a:srgbClr val="00151E"/>
              </a:solidFill>
              <a:effectLst/>
              <a:uLnTx/>
              <a:uFillTx/>
              <a:latin typeface="Calibri" panose="020F0502020204030204"/>
              <a:ea typeface="+mn-ea"/>
              <a:cs typeface="+mn-cs"/>
            </a:endParaRPr>
          </a:p>
        </p:txBody>
      </p:sp>
      <p:sp>
        <p:nvSpPr>
          <p:cNvPr id="76" name="Rectangle 8">
            <a:extLst>
              <a:ext uri="{FF2B5EF4-FFF2-40B4-BE49-F238E27FC236}">
                <a16:creationId xmlns:a16="http://schemas.microsoft.com/office/drawing/2014/main" id="{60B9F3AD-33C1-CC4A-9AF1-35F12FB423DD}"/>
              </a:ext>
            </a:extLst>
          </p:cNvPr>
          <p:cNvSpPr>
            <a:spLocks noChangeArrowheads="1"/>
          </p:cNvSpPr>
          <p:nvPr/>
        </p:nvSpPr>
        <p:spPr bwMode="auto">
          <a:xfrm>
            <a:off x="8869345" y="1533723"/>
            <a:ext cx="2587625" cy="568325"/>
          </a:xfrm>
          <a:prstGeom prst="rect">
            <a:avLst/>
          </a:pr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85" name="Rectangle 8">
            <a:extLst>
              <a:ext uri="{FF2B5EF4-FFF2-40B4-BE49-F238E27FC236}">
                <a16:creationId xmlns:a16="http://schemas.microsoft.com/office/drawing/2014/main" id="{81DC5D96-CBF9-9E44-9A39-7D77F9FC51A8}"/>
              </a:ext>
            </a:extLst>
          </p:cNvPr>
          <p:cNvSpPr>
            <a:spLocks noChangeArrowheads="1"/>
          </p:cNvSpPr>
          <p:nvPr/>
        </p:nvSpPr>
        <p:spPr bwMode="auto">
          <a:xfrm>
            <a:off x="841694" y="1543009"/>
            <a:ext cx="2587625" cy="568325"/>
          </a:xfrm>
          <a:prstGeom prst="rect">
            <a:avLst/>
          </a:prstGeom>
          <a:solidFill>
            <a:schemeClr val="accent6"/>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86" name="Rectangle 55">
            <a:extLst>
              <a:ext uri="{FF2B5EF4-FFF2-40B4-BE49-F238E27FC236}">
                <a16:creationId xmlns:a16="http://schemas.microsoft.com/office/drawing/2014/main" id="{7F817F00-52FD-DB4F-8F4C-36D6A718EB69}"/>
              </a:ext>
            </a:extLst>
          </p:cNvPr>
          <p:cNvSpPr>
            <a:spLocks noChangeArrowheads="1"/>
          </p:cNvSpPr>
          <p:nvPr/>
        </p:nvSpPr>
        <p:spPr bwMode="auto">
          <a:xfrm>
            <a:off x="865098" y="1625399"/>
            <a:ext cx="1819275" cy="367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8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Phase 1</a:t>
            </a:r>
          </a:p>
        </p:txBody>
      </p:sp>
      <p:sp>
        <p:nvSpPr>
          <p:cNvPr id="87" name="Rectangle 55">
            <a:extLst>
              <a:ext uri="{FF2B5EF4-FFF2-40B4-BE49-F238E27FC236}">
                <a16:creationId xmlns:a16="http://schemas.microsoft.com/office/drawing/2014/main" id="{F1FBA62D-477F-434B-A169-6196053D0BC2}"/>
              </a:ext>
            </a:extLst>
          </p:cNvPr>
          <p:cNvSpPr>
            <a:spLocks noChangeArrowheads="1"/>
          </p:cNvSpPr>
          <p:nvPr/>
        </p:nvSpPr>
        <p:spPr bwMode="auto">
          <a:xfrm>
            <a:off x="1668975" y="1657315"/>
            <a:ext cx="1819275"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Business Case</a:t>
            </a:r>
          </a:p>
        </p:txBody>
      </p:sp>
      <p:sp>
        <p:nvSpPr>
          <p:cNvPr id="88" name="Rectangle 87">
            <a:extLst>
              <a:ext uri="{FF2B5EF4-FFF2-40B4-BE49-F238E27FC236}">
                <a16:creationId xmlns:a16="http://schemas.microsoft.com/office/drawing/2014/main" id="{1CA5E383-DE98-CA45-B33B-43BB2DC1ED4C}"/>
              </a:ext>
            </a:extLst>
          </p:cNvPr>
          <p:cNvSpPr/>
          <p:nvPr/>
        </p:nvSpPr>
        <p:spPr>
          <a:xfrm>
            <a:off x="914400" y="1606365"/>
            <a:ext cx="716479"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E1E6ED"/>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34F72EC-8855-5048-8BAE-0DB133C33AD4}"/>
              </a:ext>
            </a:extLst>
          </p:cNvPr>
          <p:cNvSpPr/>
          <p:nvPr/>
        </p:nvSpPr>
        <p:spPr>
          <a:xfrm>
            <a:off x="1027157" y="2621414"/>
            <a:ext cx="2167996" cy="2512996"/>
          </a:xfrm>
          <a:prstGeom prst="rect">
            <a:avLst/>
          </a:prstGeom>
        </p:spPr>
        <p:txBody>
          <a:bodyPr wrap="square">
            <a:spAutoFit/>
          </a:bodyPr>
          <a:lstStyle/>
          <a:p>
            <a:pPr marL="0" marR="0" lvl="0" indent="0" algn="l" defTabSz="914400" rtl="0" eaLnBrk="1" fontAlgn="auto" latinLnBrk="0" hangingPunct="1">
              <a:lnSpc>
                <a:spcPct val="120000"/>
              </a:lnSpc>
              <a:spcBef>
                <a:spcPts val="50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PROTÓTIPO</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Análise e validação do plano de produção</a:t>
            </a:r>
          </a:p>
          <a:p>
            <a:pPr marL="171450" marR="0" lvl="0"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Avaliação do Business Case</a:t>
            </a:r>
          </a:p>
          <a:p>
            <a:pPr marL="171450" marR="0" lvl="0"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0" marR="0" lvl="0" indent="0" algn="l" defTabSz="914400" rtl="0" eaLnBrk="1" fontAlgn="auto" latinLnBrk="0" hangingPunct="1">
              <a:lnSpc>
                <a:spcPct val="120000"/>
              </a:lnSpc>
              <a:spcBef>
                <a:spcPts val="0"/>
              </a:spcBef>
              <a:spcAft>
                <a:spcPts val="60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GO/NO GO</a:t>
            </a:r>
          </a:p>
          <a:p>
            <a:pPr marL="171450" marR="0" lvl="0"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Requisitos da solução</a:t>
            </a: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endParaRP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p:txBody>
      </p:sp>
      <p:sp>
        <p:nvSpPr>
          <p:cNvPr id="97" name="Rectangle 55">
            <a:extLst>
              <a:ext uri="{FF2B5EF4-FFF2-40B4-BE49-F238E27FC236}">
                <a16:creationId xmlns:a16="http://schemas.microsoft.com/office/drawing/2014/main" id="{06EC40C3-AB53-FE46-B262-2A8BCB136D68}"/>
              </a:ext>
            </a:extLst>
          </p:cNvPr>
          <p:cNvSpPr>
            <a:spLocks noChangeArrowheads="1"/>
          </p:cNvSpPr>
          <p:nvPr/>
        </p:nvSpPr>
        <p:spPr bwMode="auto">
          <a:xfrm>
            <a:off x="3547644" y="1630011"/>
            <a:ext cx="1819275" cy="367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800" b="1"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Fase</a:t>
            </a:r>
            <a:r>
              <a:rPr kumimoji="0" lang="en-US" altLang="en-PT" sz="18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2</a:t>
            </a:r>
          </a:p>
        </p:txBody>
      </p:sp>
      <p:sp>
        <p:nvSpPr>
          <p:cNvPr id="98" name="Rectangle 55">
            <a:extLst>
              <a:ext uri="{FF2B5EF4-FFF2-40B4-BE49-F238E27FC236}">
                <a16:creationId xmlns:a16="http://schemas.microsoft.com/office/drawing/2014/main" id="{3A33120B-EC39-A048-A054-4D4FBAF371A0}"/>
              </a:ext>
            </a:extLst>
          </p:cNvPr>
          <p:cNvSpPr>
            <a:spLocks noChangeArrowheads="1"/>
          </p:cNvSpPr>
          <p:nvPr/>
        </p:nvSpPr>
        <p:spPr bwMode="auto">
          <a:xfrm>
            <a:off x="4351521" y="1661927"/>
            <a:ext cx="1819275"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Base Value</a:t>
            </a:r>
          </a:p>
        </p:txBody>
      </p:sp>
      <p:sp>
        <p:nvSpPr>
          <p:cNvPr id="99" name="Rectangle 98">
            <a:extLst>
              <a:ext uri="{FF2B5EF4-FFF2-40B4-BE49-F238E27FC236}">
                <a16:creationId xmlns:a16="http://schemas.microsoft.com/office/drawing/2014/main" id="{B643BB41-8E5E-2F4C-8658-52EF9E243BF2}"/>
              </a:ext>
            </a:extLst>
          </p:cNvPr>
          <p:cNvSpPr/>
          <p:nvPr/>
        </p:nvSpPr>
        <p:spPr>
          <a:xfrm>
            <a:off x="3577558" y="1610977"/>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E1E6ED"/>
              </a:solidFill>
              <a:effectLst/>
              <a:uLnTx/>
              <a:uFillTx/>
              <a:latin typeface="Calibri" panose="020F0502020204030204"/>
              <a:ea typeface="+mn-ea"/>
              <a:cs typeface="+mn-cs"/>
            </a:endParaRPr>
          </a:p>
        </p:txBody>
      </p:sp>
      <p:sp>
        <p:nvSpPr>
          <p:cNvPr id="73" name="Rectangle 55">
            <a:extLst>
              <a:ext uri="{FF2B5EF4-FFF2-40B4-BE49-F238E27FC236}">
                <a16:creationId xmlns:a16="http://schemas.microsoft.com/office/drawing/2014/main" id="{C8AC1CF6-871F-334C-BFC1-9EAD92CB39DE}"/>
              </a:ext>
            </a:extLst>
          </p:cNvPr>
          <p:cNvSpPr>
            <a:spLocks noChangeArrowheads="1"/>
          </p:cNvSpPr>
          <p:nvPr/>
        </p:nvSpPr>
        <p:spPr bwMode="auto">
          <a:xfrm>
            <a:off x="6217674" y="1635100"/>
            <a:ext cx="1819275" cy="367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800" b="1"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Fase</a:t>
            </a:r>
            <a:r>
              <a:rPr kumimoji="0" lang="en-US" altLang="en-PT" sz="18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3</a:t>
            </a:r>
          </a:p>
        </p:txBody>
      </p:sp>
      <p:sp>
        <p:nvSpPr>
          <p:cNvPr id="82" name="Rectangle 55">
            <a:extLst>
              <a:ext uri="{FF2B5EF4-FFF2-40B4-BE49-F238E27FC236}">
                <a16:creationId xmlns:a16="http://schemas.microsoft.com/office/drawing/2014/main" id="{6B337AD7-4A54-F84F-BE23-A51269418E1F}"/>
              </a:ext>
            </a:extLst>
          </p:cNvPr>
          <p:cNvSpPr>
            <a:spLocks noChangeArrowheads="1"/>
          </p:cNvSpPr>
          <p:nvPr/>
        </p:nvSpPr>
        <p:spPr bwMode="auto">
          <a:xfrm>
            <a:off x="6986049" y="1659948"/>
            <a:ext cx="1819275" cy="33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Scale Value</a:t>
            </a:r>
          </a:p>
        </p:txBody>
      </p:sp>
      <p:sp>
        <p:nvSpPr>
          <p:cNvPr id="107" name="Rectangle 55">
            <a:extLst>
              <a:ext uri="{FF2B5EF4-FFF2-40B4-BE49-F238E27FC236}">
                <a16:creationId xmlns:a16="http://schemas.microsoft.com/office/drawing/2014/main" id="{A7610795-8C6D-8941-9C98-75E8DE9CDDF6}"/>
              </a:ext>
            </a:extLst>
          </p:cNvPr>
          <p:cNvSpPr>
            <a:spLocks noChangeArrowheads="1"/>
          </p:cNvSpPr>
          <p:nvPr/>
        </p:nvSpPr>
        <p:spPr bwMode="auto">
          <a:xfrm>
            <a:off x="8958545" y="1639488"/>
            <a:ext cx="1819275" cy="367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800" b="1" i="0" u="none" strike="noStrike" kern="120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Fase</a:t>
            </a:r>
            <a:r>
              <a:rPr kumimoji="0" lang="en-US" altLang="en-PT" sz="18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4</a:t>
            </a:r>
          </a:p>
        </p:txBody>
      </p:sp>
      <p:sp>
        <p:nvSpPr>
          <p:cNvPr id="110" name="Rectangle 55">
            <a:extLst>
              <a:ext uri="{FF2B5EF4-FFF2-40B4-BE49-F238E27FC236}">
                <a16:creationId xmlns:a16="http://schemas.microsoft.com/office/drawing/2014/main" id="{8B686F13-F423-1542-B145-0979EFF3B18A}"/>
              </a:ext>
            </a:extLst>
          </p:cNvPr>
          <p:cNvSpPr>
            <a:spLocks noChangeArrowheads="1"/>
          </p:cNvSpPr>
          <p:nvPr/>
        </p:nvSpPr>
        <p:spPr bwMode="auto">
          <a:xfrm>
            <a:off x="9739076" y="1663856"/>
            <a:ext cx="1819275" cy="583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1pPr>
            <a:lvl2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2pPr>
            <a:lvl3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3pPr>
            <a:lvl4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4pPr>
            <a:lvl5pPr>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r>
              <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Capitalize on AI</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Lst>
              <a:defRPr/>
            </a:pPr>
            <a:endParaRPr kumimoji="0" lang="en-US" altLang="en-PT" sz="1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pt-PT" sz="5400" b="1" dirty="0" err="1">
                <a:solidFill>
                  <a:srgbClr val="E53223"/>
                </a:solidFill>
                <a:latin typeface="Segoe UI" panose="020B0502040204020203" pitchFamily="34" charset="0"/>
                <a:ea typeface="Inter" panose="020B0502030000000004" pitchFamily="34" charset="0"/>
                <a:cs typeface="Segoe UI" panose="020B0502040204020203" pitchFamily="34" charset="0"/>
              </a:rPr>
              <a:t>roadmap</a:t>
            </a:r>
            <a:r>
              <a:rPr lang="pt-PT" sz="5400" b="1" dirty="0">
                <a:solidFill>
                  <a:srgbClr val="E53223"/>
                </a:solidFill>
                <a:latin typeface="Segoe UI" panose="020B0502040204020203" pitchFamily="34" charset="0"/>
                <a:ea typeface="Inter" panose="020B0502030000000004" pitchFamily="34" charset="0"/>
                <a:cs typeface="Segoe UI" panose="020B0502040204020203" pitchFamily="34" charset="0"/>
              </a:rPr>
              <a:t> </a:t>
            </a:r>
            <a:r>
              <a:rPr lang="pt-PT" sz="5400" b="1" dirty="0" err="1">
                <a:solidFill>
                  <a:srgbClr val="E53223"/>
                </a:solidFill>
                <a:latin typeface="Segoe UI" panose="020B0502040204020203" pitchFamily="34" charset="0"/>
                <a:ea typeface="Inter" panose="020B0502030000000004" pitchFamily="34" charset="0"/>
                <a:cs typeface="Segoe UI" panose="020B0502040204020203" pitchFamily="34" charset="0"/>
              </a:rPr>
              <a:t>description</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8E08B8D6-101B-4E45-8AA0-C7890BDCD33F}"/>
              </a:ext>
            </a:extLst>
          </p:cNvPr>
          <p:cNvSpPr/>
          <p:nvPr/>
        </p:nvSpPr>
        <p:spPr>
          <a:xfrm>
            <a:off x="3647408" y="2247177"/>
            <a:ext cx="2605233" cy="446070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AUTOMATIZAÇÃO DO </a:t>
            </a:r>
          </a:p>
          <a:p>
            <a:pPr marL="0" marR="0" lvl="0" indent="0" algn="l" defTabSz="914400" rtl="0" eaLnBrk="1" fontAlgn="auto" latinLnBrk="0" hangingPunct="1">
              <a:lnSpc>
                <a:spcPct val="120000"/>
              </a:lnSpc>
              <a:spcBef>
                <a:spcPts val="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PLANO DE PRODUÇÃO</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Otimização do plano diário de produção e agregação de pedidos para o 1º conjunto de máquinas (nº 7) (sem dependência humana)</a:t>
            </a:r>
          </a:p>
          <a:p>
            <a:pPr marL="457200" marR="0" lvl="1"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Off-line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Dry</a:t>
            </a: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Run</a:t>
            </a:r>
            <a:endPar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457200" marR="0" lvl="1"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On-line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Dry</a:t>
            </a: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Run</a:t>
            </a:r>
            <a:endPar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457200" marR="0" lvl="1"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Go</a:t>
            </a: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Live</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171450" marR="0" lvl="0"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Valor analisado por:</a:t>
            </a:r>
          </a:p>
          <a:p>
            <a:pPr marL="457200" marR="0" lvl="1" indent="-171450" algn="l" defTabSz="914400" rtl="0" eaLnBrk="1" fontAlgn="auto" latinLnBrk="0" hangingPunct="1">
              <a:lnSpc>
                <a:spcPct val="120000"/>
              </a:lnSpc>
              <a:spcBef>
                <a:spcPts val="0"/>
              </a:spcBef>
              <a:spcAft>
                <a:spcPts val="60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Aumento da produtividade e eficiência por máquina</a:t>
            </a:r>
          </a:p>
          <a:p>
            <a:pPr marL="457200" marR="0" lvl="1"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Redução do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Backlog</a:t>
            </a:r>
            <a:endPar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457200" marR="0" lvl="1"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Minimização do tempo de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set-up</a:t>
            </a:r>
            <a:endPar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457200" marR="0" lvl="1" indent="-171450" algn="l" defTabSz="914400" rtl="0" eaLnBrk="1" fontAlgn="auto" latinLnBrk="0" hangingPunct="1">
              <a:lnSpc>
                <a:spcPct val="120000"/>
              </a:lnSpc>
              <a:spcBef>
                <a:spcPts val="500"/>
              </a:spcBef>
              <a:spcAft>
                <a:spcPts val="600"/>
              </a:spcAft>
              <a:buClr>
                <a:srgbClr val="C44759"/>
              </a:buClr>
              <a:buSzTx/>
              <a:buFont typeface="Courier New" panose="02070309020205020404" pitchFamily="49" charset="0"/>
              <a:buChar char="o"/>
              <a:tabLst/>
              <a:defRPr/>
            </a:pP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Minimização de </a:t>
            </a:r>
            <a:r>
              <a:rPr kumimoji="0" lang="pt-PT" altLang="en-PT" sz="11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actividades</a:t>
            </a:r>
            <a:r>
              <a:rPr kumimoji="0" lang="pt-PT" altLang="en-PT" sz="11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humanas</a:t>
            </a:r>
          </a:p>
          <a:p>
            <a:pPr marL="0" marR="0" lvl="0" indent="0" algn="l" defTabSz="914400" rtl="0" eaLnBrk="1" fontAlgn="auto" latinLnBrk="0" hangingPunct="1">
              <a:lnSpc>
                <a:spcPct val="120000"/>
              </a:lnSpc>
              <a:spcBef>
                <a:spcPts val="500"/>
              </a:spcBef>
              <a:spcAft>
                <a:spcPts val="60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REVISÃO DE FASE</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p:txBody>
      </p:sp>
      <p:sp>
        <p:nvSpPr>
          <p:cNvPr id="63" name="Line 63">
            <a:extLst>
              <a:ext uri="{FF2B5EF4-FFF2-40B4-BE49-F238E27FC236}">
                <a16:creationId xmlns:a16="http://schemas.microsoft.com/office/drawing/2014/main" id="{902623C1-AD8D-314E-9B4E-7E00FEE99069}"/>
              </a:ext>
            </a:extLst>
          </p:cNvPr>
          <p:cNvSpPr>
            <a:spLocks noChangeShapeType="1"/>
          </p:cNvSpPr>
          <p:nvPr/>
        </p:nvSpPr>
        <p:spPr bwMode="auto">
          <a:xfrm>
            <a:off x="6170796" y="253743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F2D7FC8-FF43-C849-AA1C-B04016B7367E}"/>
              </a:ext>
            </a:extLst>
          </p:cNvPr>
          <p:cNvSpPr/>
          <p:nvPr/>
        </p:nvSpPr>
        <p:spPr>
          <a:xfrm>
            <a:off x="6373730" y="2245198"/>
            <a:ext cx="2342713" cy="3283976"/>
          </a:xfrm>
          <a:prstGeom prst="rect">
            <a:avLst/>
          </a:prstGeom>
        </p:spPr>
        <p:txBody>
          <a:bodyPr wrap="square">
            <a:spAutoFit/>
          </a:bodyPr>
          <a:lstStyle/>
          <a:p>
            <a:pPr marL="0" marR="0" lvl="0" indent="0" algn="l" defTabSz="914400" rtl="0" eaLnBrk="1" fontAlgn="auto" latinLnBrk="0" hangingPunct="1">
              <a:lnSpc>
                <a:spcPct val="120000"/>
              </a:lnSpc>
              <a:spcBef>
                <a:spcPts val="50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OTIMIZAÇÃO DOS GANHOS DE EFICIÊNCIA</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Melhoria do modelo de otimização com base em novos padrões de operação (revisão e melhoria de restrições)</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Identificação de </a:t>
            </a:r>
            <a:r>
              <a:rPr kumimoji="0" lang="pt-PT" altLang="en-PT" sz="12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actividades</a:t>
            </a: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 críticas</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Gestão dos prazos dos </a:t>
            </a:r>
            <a:r>
              <a:rPr kumimoji="0" lang="pt-PT" altLang="en-PT" sz="12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SLAs</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0" marR="0" lvl="0" indent="0" algn="l" defTabSz="914400" rtl="0" eaLnBrk="1" fontAlgn="auto" latinLnBrk="0" hangingPunct="1">
              <a:lnSpc>
                <a:spcPct val="120000"/>
              </a:lnSpc>
              <a:spcBef>
                <a:spcPts val="50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GO/NO GO</a:t>
            </a: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endParaRP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p:txBody>
      </p:sp>
      <p:sp>
        <p:nvSpPr>
          <p:cNvPr id="67" name="Rectangle 66">
            <a:extLst>
              <a:ext uri="{FF2B5EF4-FFF2-40B4-BE49-F238E27FC236}">
                <a16:creationId xmlns:a16="http://schemas.microsoft.com/office/drawing/2014/main" id="{1CE1030F-68CD-E64C-BAD4-B5FCF45309DA}"/>
              </a:ext>
            </a:extLst>
          </p:cNvPr>
          <p:cNvSpPr/>
          <p:nvPr/>
        </p:nvSpPr>
        <p:spPr>
          <a:xfrm>
            <a:off x="9070669" y="2621414"/>
            <a:ext cx="2342713" cy="2397579"/>
          </a:xfrm>
          <a:prstGeom prst="rect">
            <a:avLst/>
          </a:prstGeom>
        </p:spPr>
        <p:txBody>
          <a:bodyPr wrap="square">
            <a:spAutoFit/>
          </a:bodyPr>
          <a:lstStyle/>
          <a:p>
            <a:pPr marL="0" marR="0" lvl="0" indent="0" algn="l" defTabSz="914400" rtl="0" eaLnBrk="1" fontAlgn="auto" latinLnBrk="0" hangingPunct="1">
              <a:lnSpc>
                <a:spcPct val="120000"/>
              </a:lnSpc>
              <a:spcBef>
                <a:spcPts val="500"/>
              </a:spcBef>
              <a:spcAft>
                <a:spcPts val="0"/>
              </a:spcAft>
              <a:buClr>
                <a:srgbClr val="C44759"/>
              </a:buClr>
              <a:buSzTx/>
              <a:buFontTx/>
              <a:buNone/>
              <a:tabLst/>
              <a:defRPr/>
            </a:pPr>
            <a:r>
              <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rPr>
              <a:t>INPUTS E MODELOS ADICIONAIS AO SISTEMA</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Ajustes ao sistema</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Alertas de status dos pedidos</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Alertas de manutenção preventiva</a:t>
            </a:r>
          </a:p>
          <a:p>
            <a:pPr marL="171450" marR="0" lvl="0" indent="-171450" algn="l" defTabSz="914400" rtl="0" eaLnBrk="1" fontAlgn="auto" latinLnBrk="0" hangingPunct="1">
              <a:lnSpc>
                <a:spcPct val="120000"/>
              </a:lnSpc>
              <a:spcBef>
                <a:spcPts val="500"/>
              </a:spcBef>
              <a:spcAft>
                <a:spcPts val="0"/>
              </a:spcAft>
              <a:buClr>
                <a:srgbClr val="C44759"/>
              </a:buClr>
              <a:buSzTx/>
              <a:buFont typeface="Courier New" panose="02070309020205020404" pitchFamily="49" charset="0"/>
              <a:buChar char="o"/>
              <a:tabLst/>
              <a:defRPr/>
            </a:pPr>
            <a:r>
              <a:rPr kumimoji="0" lang="pt-PT" altLang="en-PT" sz="1200" b="0" i="0" u="none" strike="noStrike" kern="1200" cap="none" spc="0" normalizeH="0" baseline="0" noProof="0" dirty="0" err="1">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rPr>
              <a:t>Scoring</a:t>
            </a: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1" i="0" u="none" strike="noStrike" kern="1200" cap="none" spc="0" normalizeH="0" baseline="0" noProof="0" dirty="0">
              <a:ln>
                <a:noFill/>
              </a:ln>
              <a:solidFill>
                <a:srgbClr val="00151E"/>
              </a:solidFill>
              <a:effectLst/>
              <a:uLnTx/>
              <a:uFillTx/>
              <a:latin typeface="Segoe UI" panose="020B0502040204020203" pitchFamily="34" charset="0"/>
              <a:ea typeface="Segoe UI Light" panose="020B0502040204020203" pitchFamily="32" charset="0"/>
              <a:cs typeface="Segoe UI" panose="020B0502040204020203" pitchFamily="34" charset="0"/>
            </a:endParaRPr>
          </a:p>
          <a:p>
            <a:pPr marL="0" marR="0" lvl="0" indent="0" algn="l" defTabSz="914400" rtl="0" eaLnBrk="1" fontAlgn="auto" latinLnBrk="0" hangingPunct="1">
              <a:lnSpc>
                <a:spcPct val="100000"/>
              </a:lnSpc>
              <a:spcBef>
                <a:spcPts val="500"/>
              </a:spcBef>
              <a:spcAft>
                <a:spcPts val="0"/>
              </a:spcAft>
              <a:buClr>
                <a:srgbClr val="C44759"/>
              </a:buClr>
              <a:buSzTx/>
              <a:buFontTx/>
              <a:buNone/>
              <a:tabLst/>
              <a:defRPr/>
            </a:pPr>
            <a:endParaRPr kumimoji="0" lang="pt-PT" altLang="en-PT" sz="1200" b="0" i="0" u="none" strike="noStrike" kern="1200" cap="none" spc="0" normalizeH="0" baseline="0" noProof="0" dirty="0">
              <a:ln>
                <a:noFill/>
              </a:ln>
              <a:solidFill>
                <a:srgbClr val="00151E"/>
              </a:solidFill>
              <a:effectLst/>
              <a:uLnTx/>
              <a:uFillTx/>
              <a:latin typeface="Segoe UI Light" panose="020B0502040204020203" pitchFamily="32" charset="0"/>
              <a:ea typeface="Segoe UI Light" panose="020B0502040204020203" pitchFamily="32" charset="0"/>
              <a:cs typeface="Segoe UI Light" panose="020B0502040204020203" pitchFamily="32" charset="0"/>
            </a:endParaRPr>
          </a:p>
        </p:txBody>
      </p:sp>
      <p:sp>
        <p:nvSpPr>
          <p:cNvPr id="68" name="Line 63">
            <a:extLst>
              <a:ext uri="{FF2B5EF4-FFF2-40B4-BE49-F238E27FC236}">
                <a16:creationId xmlns:a16="http://schemas.microsoft.com/office/drawing/2014/main" id="{A89C05F2-DF10-D444-A7D4-27684AAC1581}"/>
              </a:ext>
            </a:extLst>
          </p:cNvPr>
          <p:cNvSpPr>
            <a:spLocks noChangeShapeType="1"/>
          </p:cNvSpPr>
          <p:nvPr/>
        </p:nvSpPr>
        <p:spPr bwMode="auto">
          <a:xfrm>
            <a:off x="8833011" y="2537438"/>
            <a:ext cx="0" cy="4015762"/>
          </a:xfrm>
          <a:prstGeom prst="line">
            <a:avLst/>
          </a:prstGeom>
          <a:noFill/>
          <a:ln w="6480" cap="flat">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00151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sp>
        <p:nvSpPr>
          <p:cNvPr id="30" name="Rectangle 98">
            <a:extLst>
              <a:ext uri="{FF2B5EF4-FFF2-40B4-BE49-F238E27FC236}">
                <a16:creationId xmlns:a16="http://schemas.microsoft.com/office/drawing/2014/main" id="{93F41B3E-1462-4C3A-86DF-65406C046F62}"/>
              </a:ext>
            </a:extLst>
          </p:cNvPr>
          <p:cNvSpPr/>
          <p:nvPr/>
        </p:nvSpPr>
        <p:spPr>
          <a:xfrm>
            <a:off x="6248400" y="160020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E1E6ED"/>
              </a:solidFill>
              <a:effectLst/>
              <a:uLnTx/>
              <a:uFillTx/>
              <a:latin typeface="Calibri" panose="020F0502020204030204"/>
              <a:ea typeface="+mn-ea"/>
              <a:cs typeface="+mn-cs"/>
            </a:endParaRPr>
          </a:p>
        </p:txBody>
      </p:sp>
      <p:sp>
        <p:nvSpPr>
          <p:cNvPr id="31" name="Rectangle 98">
            <a:extLst>
              <a:ext uri="{FF2B5EF4-FFF2-40B4-BE49-F238E27FC236}">
                <a16:creationId xmlns:a16="http://schemas.microsoft.com/office/drawing/2014/main" id="{3BEC5FC7-3F4E-4132-A03C-B74387177083}"/>
              </a:ext>
            </a:extLst>
          </p:cNvPr>
          <p:cNvSpPr/>
          <p:nvPr/>
        </p:nvSpPr>
        <p:spPr>
          <a:xfrm>
            <a:off x="8991600" y="1600200"/>
            <a:ext cx="773963" cy="401604"/>
          </a:xfrm>
          <a:prstGeom prst="rect">
            <a:avLst/>
          </a:prstGeom>
          <a:noFill/>
          <a:ln w="6350">
            <a:solidFill>
              <a:srgbClr val="D6D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T" sz="1800" b="0" i="0" u="none" strike="noStrike" kern="1200" cap="none" spc="0" normalizeH="0" baseline="0" noProof="0">
              <a:ln>
                <a:noFill/>
              </a:ln>
              <a:solidFill>
                <a:srgbClr val="E1E6E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14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99341D21-A7D6-D94A-A41F-4F473D19B96C}"/>
              </a:ext>
            </a:extLst>
          </p:cNvPr>
          <p:cNvSpPr txBox="1"/>
          <p:nvPr/>
        </p:nvSpPr>
        <p:spPr>
          <a:xfrm>
            <a:off x="768018" y="294081"/>
            <a:ext cx="8228309"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PT" sz="5400" b="1" i="0" u="none" strike="noStrike" kern="1200" cap="none" spc="0" normalizeH="0" baseline="0" noProof="0" dirty="0" err="1">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rPr>
              <a:t>roadmap</a:t>
            </a: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BEB8840A-7BB2-924E-B299-FC0CF0957471}"/>
              </a:ext>
            </a:extLst>
          </p:cNvPr>
          <p:cNvGrpSpPr/>
          <p:nvPr/>
        </p:nvGrpSpPr>
        <p:grpSpPr>
          <a:xfrm>
            <a:off x="11010789" y="152400"/>
            <a:ext cx="1161712" cy="6580430"/>
            <a:chOff x="11010789" y="152400"/>
            <a:chExt cx="1161712" cy="6580430"/>
          </a:xfrm>
        </p:grpSpPr>
        <p:sp>
          <p:nvSpPr>
            <p:cNvPr id="28" name="CaixaDeTexto 189">
              <a:extLst>
                <a:ext uri="{FF2B5EF4-FFF2-40B4-BE49-F238E27FC236}">
                  <a16:creationId xmlns:a16="http://schemas.microsoft.com/office/drawing/2014/main" id="{7062D334-5800-C64E-B7B1-72AC96CA76D7}"/>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9" name="Picture 28">
              <a:extLst>
                <a:ext uri="{FF2B5EF4-FFF2-40B4-BE49-F238E27FC236}">
                  <a16:creationId xmlns:a16="http://schemas.microsoft.com/office/drawing/2014/main" id="{4932315A-9059-9649-B12D-7F54BB70C2A5}"/>
                </a:ext>
              </a:extLst>
            </p:cNvPr>
            <p:cNvPicPr>
              <a:picLocks noChangeAspect="1"/>
            </p:cNvPicPr>
            <p:nvPr/>
          </p:nvPicPr>
          <p:blipFill>
            <a:blip r:embed="rId3"/>
            <a:srcRect/>
            <a:stretch/>
          </p:blipFill>
          <p:spPr>
            <a:xfrm>
              <a:off x="11010789" y="152400"/>
              <a:ext cx="1074776" cy="389895"/>
            </a:xfrm>
            <a:prstGeom prst="rect">
              <a:avLst/>
            </a:prstGeom>
          </p:spPr>
        </p:pic>
      </p:grpSp>
      <p:grpSp>
        <p:nvGrpSpPr>
          <p:cNvPr id="266" name="Agrupar 265">
            <a:extLst>
              <a:ext uri="{FF2B5EF4-FFF2-40B4-BE49-F238E27FC236}">
                <a16:creationId xmlns:a16="http://schemas.microsoft.com/office/drawing/2014/main" id="{843B624C-A7C3-4E9B-8CE7-42AF00FD1894}"/>
              </a:ext>
            </a:extLst>
          </p:cNvPr>
          <p:cNvGrpSpPr/>
          <p:nvPr/>
        </p:nvGrpSpPr>
        <p:grpSpPr>
          <a:xfrm>
            <a:off x="879490" y="1422513"/>
            <a:ext cx="10433019" cy="5141406"/>
            <a:chOff x="153743" y="1440629"/>
            <a:chExt cx="10433019" cy="5141406"/>
          </a:xfrm>
        </p:grpSpPr>
        <p:grpSp>
          <p:nvGrpSpPr>
            <p:cNvPr id="56" name="eda_fe_cycle">
              <a:extLst>
                <a:ext uri="{FF2B5EF4-FFF2-40B4-BE49-F238E27FC236}">
                  <a16:creationId xmlns:a16="http://schemas.microsoft.com/office/drawing/2014/main" id="{95B371B3-4D8C-4CF9-8375-4CA9A46CFB13}"/>
                </a:ext>
              </a:extLst>
            </p:cNvPr>
            <p:cNvGrpSpPr/>
            <p:nvPr/>
          </p:nvGrpSpPr>
          <p:grpSpPr>
            <a:xfrm>
              <a:off x="2115839" y="2715332"/>
              <a:ext cx="2592000" cy="2592000"/>
              <a:chOff x="575310" y="2641290"/>
              <a:chExt cx="2560320" cy="2586565"/>
            </a:xfrm>
          </p:grpSpPr>
          <p:sp>
            <p:nvSpPr>
              <p:cNvPr id="51" name="Hexágono 50">
                <a:extLst>
                  <a:ext uri="{FF2B5EF4-FFF2-40B4-BE49-F238E27FC236}">
                    <a16:creationId xmlns:a16="http://schemas.microsoft.com/office/drawing/2014/main" id="{875C6888-65F9-44DE-9742-65F299D1A646}"/>
                  </a:ext>
                </a:extLst>
              </p:cNvPr>
              <p:cNvSpPr/>
              <p:nvPr/>
            </p:nvSpPr>
            <p:spPr>
              <a:xfrm>
                <a:off x="575310" y="2683795"/>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31" name="fe">
                <a:extLst>
                  <a:ext uri="{FF2B5EF4-FFF2-40B4-BE49-F238E27FC236}">
                    <a16:creationId xmlns:a16="http://schemas.microsoft.com/office/drawing/2014/main" id="{EF734FE2-9829-4D15-B3DE-72AF6DBCB412}"/>
                  </a:ext>
                </a:extLst>
              </p:cNvPr>
              <p:cNvGrpSpPr/>
              <p:nvPr/>
            </p:nvGrpSpPr>
            <p:grpSpPr>
              <a:xfrm>
                <a:off x="1230891" y="3955825"/>
                <a:ext cx="1144126" cy="1137125"/>
                <a:chOff x="1669041" y="2831875"/>
                <a:chExt cx="1144126" cy="1137125"/>
              </a:xfrm>
            </p:grpSpPr>
            <p:grpSp>
              <p:nvGrpSpPr>
                <p:cNvPr id="22" name="ball_fe">
                  <a:extLst>
                    <a:ext uri="{FF2B5EF4-FFF2-40B4-BE49-F238E27FC236}">
                      <a16:creationId xmlns:a16="http://schemas.microsoft.com/office/drawing/2014/main" id="{21981842-35BC-4EA8-9E1C-87D991A8844C}"/>
                    </a:ext>
                  </a:extLst>
                </p:cNvPr>
                <p:cNvGrpSpPr/>
                <p:nvPr/>
              </p:nvGrpSpPr>
              <p:grpSpPr>
                <a:xfrm>
                  <a:off x="1733167" y="2889000"/>
                  <a:ext cx="1080000" cy="1080000"/>
                  <a:chOff x="1733167" y="2889000"/>
                  <a:chExt cx="1080000" cy="1080000"/>
                </a:xfrm>
              </p:grpSpPr>
              <p:sp>
                <p:nvSpPr>
                  <p:cNvPr id="14" name="Oval 13">
                    <a:extLst>
                      <a:ext uri="{FF2B5EF4-FFF2-40B4-BE49-F238E27FC236}">
                        <a16:creationId xmlns:a16="http://schemas.microsoft.com/office/drawing/2014/main" id="{22FF05B9-AD5B-4F64-B773-65B133DAA0AE}"/>
                      </a:ext>
                    </a:extLst>
                  </p:cNvPr>
                  <p:cNvSpPr>
                    <a:spLocks noChangeAspect="1"/>
                  </p:cNvSpPr>
                  <p:nvPr/>
                </p:nvSpPr>
                <p:spPr>
                  <a:xfrm>
                    <a:off x="1733167" y="2889000"/>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1" name="CaixaDeTexto 20">
                    <a:extLst>
                      <a:ext uri="{FF2B5EF4-FFF2-40B4-BE49-F238E27FC236}">
                        <a16:creationId xmlns:a16="http://schemas.microsoft.com/office/drawing/2014/main" id="{4F141B13-C065-4636-85E8-DFB059E50EE7}"/>
                      </a:ext>
                    </a:extLst>
                  </p:cNvPr>
                  <p:cNvSpPr txBox="1"/>
                  <p:nvPr/>
                </p:nvSpPr>
                <p:spPr>
                  <a:xfrm>
                    <a:off x="1733167" y="3140957"/>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Engineering</a:t>
                    </a:r>
                    <a:endParaRPr lang="pt-PT" sz="1400" b="1" dirty="0">
                      <a:solidFill>
                        <a:schemeClr val="bg1"/>
                      </a:solidFill>
                      <a:latin typeface="Segoe UI Light" panose="020B0502040204020203" pitchFamily="34" charset="0"/>
                      <a:cs typeface="Segoe UI Light" panose="020B0502040204020203" pitchFamily="34" charset="0"/>
                    </a:endParaRPr>
                  </a:p>
                </p:txBody>
              </p:sp>
            </p:grpSp>
            <p:pic>
              <p:nvPicPr>
                <p:cNvPr id="24" name="ball_icon_fe" descr="Chave inglesa com preenchimento sólido">
                  <a:extLst>
                    <a:ext uri="{FF2B5EF4-FFF2-40B4-BE49-F238E27FC236}">
                      <a16:creationId xmlns:a16="http://schemas.microsoft.com/office/drawing/2014/main" id="{EA3E05CE-6D1F-46F1-B10F-FBD21AE15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9041" y="2831875"/>
                  <a:ext cx="540000" cy="540000"/>
                </a:xfrm>
                <a:prstGeom prst="rect">
                  <a:avLst/>
                </a:prstGeom>
              </p:spPr>
            </p:pic>
          </p:grpSp>
          <p:grpSp>
            <p:nvGrpSpPr>
              <p:cNvPr id="32" name="eda">
                <a:extLst>
                  <a:ext uri="{FF2B5EF4-FFF2-40B4-BE49-F238E27FC236}">
                    <a16:creationId xmlns:a16="http://schemas.microsoft.com/office/drawing/2014/main" id="{71A807DE-5563-4DCA-BA64-FFC9EEB92E5E}"/>
                  </a:ext>
                </a:extLst>
              </p:cNvPr>
              <p:cNvGrpSpPr/>
              <p:nvPr/>
            </p:nvGrpSpPr>
            <p:grpSpPr>
              <a:xfrm>
                <a:off x="1230891" y="2739627"/>
                <a:ext cx="1144126" cy="1192762"/>
                <a:chOff x="1669041" y="1615677"/>
                <a:chExt cx="1144126" cy="1192762"/>
              </a:xfrm>
            </p:grpSpPr>
            <p:sp>
              <p:nvSpPr>
                <p:cNvPr id="2" name="ball_eda">
                  <a:extLst>
                    <a:ext uri="{FF2B5EF4-FFF2-40B4-BE49-F238E27FC236}">
                      <a16:creationId xmlns:a16="http://schemas.microsoft.com/office/drawing/2014/main" id="{E93D23EE-E21A-4268-B5D2-6FDCD1EFEA47}"/>
                    </a:ext>
                  </a:extLst>
                </p:cNvPr>
                <p:cNvSpPr>
                  <a:spLocks noChangeAspect="1"/>
                </p:cNvSpPr>
                <p:nvPr/>
              </p:nvSpPr>
              <p:spPr>
                <a:xfrm>
                  <a:off x="1733167" y="172843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chemeClr val="bg1"/>
                      </a:solidFill>
                      <a:latin typeface="Segoe UI Light" panose="020B0502040204020203" pitchFamily="34" charset="0"/>
                      <a:cs typeface="Segoe UI Light" panose="020B0502040204020203" pitchFamily="34" charset="0"/>
                    </a:rPr>
                    <a:t>EDA</a:t>
                  </a:r>
                  <a:endParaRPr lang="pt-PT" sz="2400" b="1" dirty="0">
                    <a:solidFill>
                      <a:schemeClr val="bg1"/>
                    </a:solidFill>
                    <a:latin typeface="Segoe UI Light" panose="020B0502040204020203" pitchFamily="34" charset="0"/>
                    <a:cs typeface="Segoe UI Light" panose="020B0502040204020203" pitchFamily="34" charset="0"/>
                  </a:endParaRPr>
                </a:p>
              </p:txBody>
            </p:sp>
            <p:pic>
              <p:nvPicPr>
                <p:cNvPr id="26" name="ball_icon_eda" descr="Apresentação com gráfico de barras com preenchimento sólido">
                  <a:extLst>
                    <a:ext uri="{FF2B5EF4-FFF2-40B4-BE49-F238E27FC236}">
                      <a16:creationId xmlns:a16="http://schemas.microsoft.com/office/drawing/2014/main" id="{BE4817FE-2656-4D43-BB65-F36B4FCB63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9041" y="1615677"/>
                  <a:ext cx="540000" cy="540000"/>
                </a:xfrm>
                <a:prstGeom prst="rect">
                  <a:avLst/>
                </a:prstGeom>
              </p:spPr>
            </p:pic>
          </p:grpSp>
          <p:cxnSp>
            <p:nvCxnSpPr>
              <p:cNvPr id="48" name="Conexão: Curva 47">
                <a:extLst>
                  <a:ext uri="{FF2B5EF4-FFF2-40B4-BE49-F238E27FC236}">
                    <a16:creationId xmlns:a16="http://schemas.microsoft.com/office/drawing/2014/main" id="{1711508A-1C9B-46F5-9BD6-E113EC3911CA}"/>
                  </a:ext>
                </a:extLst>
              </p:cNvPr>
              <p:cNvCxnSpPr>
                <a:stCxn id="21" idx="1"/>
                <a:endCxn id="2" idx="2"/>
              </p:cNvCxnSpPr>
              <p:nvPr/>
            </p:nvCxnSpPr>
            <p:spPr>
              <a:xfrm rot="10800000">
                <a:off x="1295017" y="3392389"/>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xão: Curva 33">
                <a:extLst>
                  <a:ext uri="{FF2B5EF4-FFF2-40B4-BE49-F238E27FC236}">
                    <a16:creationId xmlns:a16="http://schemas.microsoft.com/office/drawing/2014/main" id="{A807B498-8A63-45F5-8514-5A4FB468FB38}"/>
                  </a:ext>
                </a:extLst>
              </p:cNvPr>
              <p:cNvCxnSpPr>
                <a:cxnSpLocks/>
                <a:stCxn id="2" idx="6"/>
                <a:endCxn id="21" idx="3"/>
              </p:cNvCxnSpPr>
              <p:nvPr/>
            </p:nvCxnSpPr>
            <p:spPr>
              <a:xfrm>
                <a:off x="2375017" y="3392389"/>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2CDC3541-64E6-4C89-BEE4-73C0B84E6576}"/>
                  </a:ext>
                </a:extLst>
              </p:cNvPr>
              <p:cNvSpPr txBox="1"/>
              <p:nvPr/>
            </p:nvSpPr>
            <p:spPr>
              <a:xfrm>
                <a:off x="2166342" y="2641290"/>
                <a:ext cx="442750" cy="369332"/>
              </a:xfrm>
              <a:prstGeom prst="rect">
                <a:avLst/>
              </a:prstGeom>
              <a:noFill/>
            </p:spPr>
            <p:txBody>
              <a:bodyPr wrap="none" rtlCol="0">
                <a:spAutoFit/>
              </a:bodyPr>
              <a:lstStyle/>
              <a:p>
                <a:r>
                  <a:rPr lang="pt-PT" dirty="0"/>
                  <a:t>(2)</a:t>
                </a:r>
              </a:p>
            </p:txBody>
          </p:sp>
        </p:grpSp>
        <p:grpSp>
          <p:nvGrpSpPr>
            <p:cNvPr id="206" name="bg_bq">
              <a:extLst>
                <a:ext uri="{FF2B5EF4-FFF2-40B4-BE49-F238E27FC236}">
                  <a16:creationId xmlns:a16="http://schemas.microsoft.com/office/drawing/2014/main" id="{37AA6A0A-DB56-41A4-BE24-CDBCB6882011}"/>
                </a:ext>
              </a:extLst>
            </p:cNvPr>
            <p:cNvGrpSpPr/>
            <p:nvPr/>
          </p:nvGrpSpPr>
          <p:grpSpPr>
            <a:xfrm>
              <a:off x="153743" y="1440629"/>
              <a:ext cx="2592000" cy="2592000"/>
              <a:chOff x="153743" y="1440629"/>
              <a:chExt cx="2592000" cy="2592000"/>
            </a:xfrm>
          </p:grpSpPr>
          <p:sp>
            <p:nvSpPr>
              <p:cNvPr id="127" name="Hexágono 126">
                <a:extLst>
                  <a:ext uri="{FF2B5EF4-FFF2-40B4-BE49-F238E27FC236}">
                    <a16:creationId xmlns:a16="http://schemas.microsoft.com/office/drawing/2014/main" id="{9DA23018-45B1-4E4A-8B07-5CDA67108B59}"/>
                  </a:ext>
                </a:extLst>
              </p:cNvPr>
              <p:cNvSpPr/>
              <p:nvPr/>
            </p:nvSpPr>
            <p:spPr>
              <a:xfrm>
                <a:off x="153743"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6" name="bq_ball">
                <a:extLst>
                  <a:ext uri="{FF2B5EF4-FFF2-40B4-BE49-F238E27FC236}">
                    <a16:creationId xmlns:a16="http://schemas.microsoft.com/office/drawing/2014/main" id="{4C1D6C6B-CEAF-49E6-8616-3B8FC8BEABA9}"/>
                  </a:ext>
                </a:extLst>
              </p:cNvPr>
              <p:cNvSpPr>
                <a:spLocks noChangeAspect="1"/>
              </p:cNvSpPr>
              <p:nvPr/>
            </p:nvSpPr>
            <p:spPr>
              <a:xfrm>
                <a:off x="874494" y="1610863"/>
                <a:ext cx="1093364" cy="108227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137" name="bq_text">
                <a:extLst>
                  <a:ext uri="{FF2B5EF4-FFF2-40B4-BE49-F238E27FC236}">
                    <a16:creationId xmlns:a16="http://schemas.microsoft.com/office/drawing/2014/main" id="{F31A28DD-54A0-4804-BB5F-C478C3DFC1A3}"/>
                  </a:ext>
                </a:extLst>
              </p:cNvPr>
              <p:cNvSpPr txBox="1"/>
              <p:nvPr/>
            </p:nvSpPr>
            <p:spPr>
              <a:xfrm>
                <a:off x="886488" y="1908879"/>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Goals</a:t>
                </a:r>
                <a:endParaRPr lang="pt-PT" sz="1400" b="1" dirty="0">
                  <a:solidFill>
                    <a:schemeClr val="bg1"/>
                  </a:solidFill>
                  <a:latin typeface="Segoe UI Light" panose="020B0502040204020203" pitchFamily="34" charset="0"/>
                  <a:cs typeface="Segoe UI Light" panose="020B0502040204020203" pitchFamily="34" charset="0"/>
                </a:endParaRPr>
              </a:p>
            </p:txBody>
          </p:sp>
          <p:sp>
            <p:nvSpPr>
              <p:cNvPr id="133" name="bq_ball">
                <a:extLst>
                  <a:ext uri="{FF2B5EF4-FFF2-40B4-BE49-F238E27FC236}">
                    <a16:creationId xmlns:a16="http://schemas.microsoft.com/office/drawing/2014/main" id="{39D65270-3735-4C9E-BFDB-54E6D31C4F3F}"/>
                  </a:ext>
                </a:extLst>
              </p:cNvPr>
              <p:cNvSpPr>
                <a:spLocks noChangeAspect="1"/>
              </p:cNvSpPr>
              <p:nvPr/>
            </p:nvSpPr>
            <p:spPr>
              <a:xfrm>
                <a:off x="888279" y="2789316"/>
                <a:ext cx="1093363"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34" name="bq_text">
                <a:extLst>
                  <a:ext uri="{FF2B5EF4-FFF2-40B4-BE49-F238E27FC236}">
                    <a16:creationId xmlns:a16="http://schemas.microsoft.com/office/drawing/2014/main" id="{A25C9316-80A3-462A-A56A-B48200A6C26F}"/>
                  </a:ext>
                </a:extLst>
              </p:cNvPr>
              <p:cNvSpPr txBox="1">
                <a:spLocks/>
              </p:cNvSpPr>
              <p:nvPr/>
            </p:nvSpPr>
            <p:spPr>
              <a:xfrm>
                <a:off x="888279" y="3059720"/>
                <a:ext cx="1093363"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38" name="bq_icon" descr="Conselho de Administração com preenchimento sólido">
                <a:extLst>
                  <a:ext uri="{FF2B5EF4-FFF2-40B4-BE49-F238E27FC236}">
                    <a16:creationId xmlns:a16="http://schemas.microsoft.com/office/drawing/2014/main" id="{AE103B10-1DC0-462C-AACB-2F664F5ED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214" y="2676316"/>
                <a:ext cx="546682" cy="541135"/>
              </a:xfrm>
              <a:prstGeom prst="rect">
                <a:avLst/>
              </a:prstGeom>
            </p:spPr>
          </p:pic>
          <p:cxnSp>
            <p:nvCxnSpPr>
              <p:cNvPr id="130" name="Conexão: Curva 129">
                <a:extLst>
                  <a:ext uri="{FF2B5EF4-FFF2-40B4-BE49-F238E27FC236}">
                    <a16:creationId xmlns:a16="http://schemas.microsoft.com/office/drawing/2014/main" id="{58FA3D08-6937-495B-B973-6EBABABE405F}"/>
                  </a:ext>
                </a:extLst>
              </p:cNvPr>
              <p:cNvCxnSpPr/>
              <p:nvPr/>
            </p:nvCxnSpPr>
            <p:spPr>
              <a:xfrm rot="10800000">
                <a:off x="861637" y="2193939"/>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xão: Curva 130">
                <a:extLst>
                  <a:ext uri="{FF2B5EF4-FFF2-40B4-BE49-F238E27FC236}">
                    <a16:creationId xmlns:a16="http://schemas.microsoft.com/office/drawing/2014/main" id="{E2F3DA6E-9E39-40FB-894C-0935A73C67CD}"/>
                  </a:ext>
                </a:extLst>
              </p:cNvPr>
              <p:cNvCxnSpPr/>
              <p:nvPr/>
            </p:nvCxnSpPr>
            <p:spPr>
              <a:xfrm>
                <a:off x="1987184"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32" name="CaixaDeTexto 131">
                <a:extLst>
                  <a:ext uri="{FF2B5EF4-FFF2-40B4-BE49-F238E27FC236}">
                    <a16:creationId xmlns:a16="http://schemas.microsoft.com/office/drawing/2014/main" id="{9C1B992B-299A-491C-9331-E65F54F76CE1}"/>
                  </a:ext>
                </a:extLst>
              </p:cNvPr>
              <p:cNvSpPr txBox="1"/>
              <p:nvPr/>
            </p:nvSpPr>
            <p:spPr>
              <a:xfrm>
                <a:off x="1764462" y="1440629"/>
                <a:ext cx="442750" cy="369332"/>
              </a:xfrm>
              <a:prstGeom prst="rect">
                <a:avLst/>
              </a:prstGeom>
              <a:noFill/>
            </p:spPr>
            <p:txBody>
              <a:bodyPr wrap="none" rtlCol="0">
                <a:spAutoFit/>
              </a:bodyPr>
              <a:lstStyle/>
              <a:p>
                <a:r>
                  <a:rPr lang="pt-PT" dirty="0"/>
                  <a:t>(1)</a:t>
                </a:r>
              </a:p>
            </p:txBody>
          </p:sp>
          <p:pic>
            <p:nvPicPr>
              <p:cNvPr id="143" name="Gráfico 142" descr="Alvo com preenchimento sólido">
                <a:extLst>
                  <a:ext uri="{FF2B5EF4-FFF2-40B4-BE49-F238E27FC236}">
                    <a16:creationId xmlns:a16="http://schemas.microsoft.com/office/drawing/2014/main" id="{0DD9191E-257E-49C8-89ED-BFC6392E41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214" y="1488130"/>
                <a:ext cx="540000" cy="540000"/>
              </a:xfrm>
              <a:prstGeom prst="rect">
                <a:avLst/>
              </a:prstGeom>
            </p:spPr>
          </p:pic>
        </p:grpSp>
        <p:grpSp>
          <p:nvGrpSpPr>
            <p:cNvPr id="109" name="bq_fs">
              <a:extLst>
                <a:ext uri="{FF2B5EF4-FFF2-40B4-BE49-F238E27FC236}">
                  <a16:creationId xmlns:a16="http://schemas.microsoft.com/office/drawing/2014/main" id="{E9353D19-107D-45C3-8E46-89AB5CD97D8A}"/>
                </a:ext>
              </a:extLst>
            </p:cNvPr>
            <p:cNvGrpSpPr>
              <a:grpSpLocks noChangeAspect="1"/>
            </p:cNvGrpSpPr>
            <p:nvPr/>
          </p:nvGrpSpPr>
          <p:grpSpPr>
            <a:xfrm>
              <a:off x="4075532" y="1440629"/>
              <a:ext cx="2592000" cy="2592000"/>
              <a:chOff x="2503907" y="1371642"/>
              <a:chExt cx="2560320" cy="2586565"/>
            </a:xfrm>
          </p:grpSpPr>
          <p:sp>
            <p:nvSpPr>
              <p:cNvPr id="80" name="Hexágono 79">
                <a:extLst>
                  <a:ext uri="{FF2B5EF4-FFF2-40B4-BE49-F238E27FC236}">
                    <a16:creationId xmlns:a16="http://schemas.microsoft.com/office/drawing/2014/main" id="{FFA401EC-905B-4817-8DA4-08B9D05303AF}"/>
                  </a:ext>
                </a:extLst>
              </p:cNvPr>
              <p:cNvSpPr/>
              <p:nvPr/>
            </p:nvSpPr>
            <p:spPr>
              <a:xfrm>
                <a:off x="2503907" y="1414147"/>
                <a:ext cx="2560320" cy="2544060"/>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107" name="Agrupar 106">
                <a:extLst>
                  <a:ext uri="{FF2B5EF4-FFF2-40B4-BE49-F238E27FC236}">
                    <a16:creationId xmlns:a16="http://schemas.microsoft.com/office/drawing/2014/main" id="{EDC9F94C-236B-4346-A37D-FF2E53DED962}"/>
                  </a:ext>
                </a:extLst>
              </p:cNvPr>
              <p:cNvGrpSpPr/>
              <p:nvPr/>
            </p:nvGrpSpPr>
            <p:grpSpPr>
              <a:xfrm>
                <a:off x="3086959" y="1419899"/>
                <a:ext cx="1220738" cy="1201620"/>
                <a:chOff x="3086959" y="1419899"/>
                <a:chExt cx="1220738" cy="1201620"/>
              </a:xfrm>
            </p:grpSpPr>
            <p:sp>
              <p:nvSpPr>
                <p:cNvPr id="90" name="bq_ball">
                  <a:extLst>
                    <a:ext uri="{FF2B5EF4-FFF2-40B4-BE49-F238E27FC236}">
                      <a16:creationId xmlns:a16="http://schemas.microsoft.com/office/drawing/2014/main" id="{1709ACFE-8130-4CDE-93EC-F6D9EF4CB0D8}"/>
                    </a:ext>
                  </a:extLst>
                </p:cNvPr>
                <p:cNvSpPr>
                  <a:spLocks noChangeAspect="1"/>
                </p:cNvSpPr>
                <p:nvPr/>
              </p:nvSpPr>
              <p:spPr>
                <a:xfrm>
                  <a:off x="3215849" y="1541519"/>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91" name="bq_text">
                  <a:extLst>
                    <a:ext uri="{FF2B5EF4-FFF2-40B4-BE49-F238E27FC236}">
                      <a16:creationId xmlns:a16="http://schemas.microsoft.com/office/drawing/2014/main" id="{D99A1722-6CDD-4D6A-8B76-9A076BF09122}"/>
                    </a:ext>
                  </a:extLst>
                </p:cNvPr>
                <p:cNvSpPr txBox="1"/>
                <p:nvPr/>
              </p:nvSpPr>
              <p:spPr>
                <a:xfrm>
                  <a:off x="3227697" y="1838910"/>
                  <a:ext cx="1080000"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Business </a:t>
                  </a:r>
                  <a:r>
                    <a:rPr lang="pt-PT" sz="1400" b="1" dirty="0" err="1">
                      <a:solidFill>
                        <a:schemeClr val="bg1"/>
                      </a:solidFill>
                      <a:latin typeface="Segoe UI Light" panose="020B0502040204020203" pitchFamily="34" charset="0"/>
                      <a:cs typeface="Segoe UI Light" panose="020B0502040204020203" pitchFamily="34" charset="0"/>
                    </a:rPr>
                    <a:t>Questions</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5" name="bq_icon" descr="Conselho de Administração com preenchimento sólido">
                  <a:extLst>
                    <a:ext uri="{FF2B5EF4-FFF2-40B4-BE49-F238E27FC236}">
                      <a16:creationId xmlns:a16="http://schemas.microsoft.com/office/drawing/2014/main" id="{5E8D5975-82CA-4734-9A78-A304F2FB33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959" y="1419899"/>
                  <a:ext cx="540000" cy="540000"/>
                </a:xfrm>
                <a:prstGeom prst="rect">
                  <a:avLst/>
                </a:prstGeom>
              </p:spPr>
            </p:pic>
          </p:grpSp>
          <p:grpSp>
            <p:nvGrpSpPr>
              <p:cNvPr id="106" name="Agrupar 105">
                <a:extLst>
                  <a:ext uri="{FF2B5EF4-FFF2-40B4-BE49-F238E27FC236}">
                    <a16:creationId xmlns:a16="http://schemas.microsoft.com/office/drawing/2014/main" id="{0537302E-1ECA-4F9F-AACD-69492EC6FC38}"/>
                  </a:ext>
                </a:extLst>
              </p:cNvPr>
              <p:cNvGrpSpPr>
                <a:grpSpLocks/>
              </p:cNvGrpSpPr>
              <p:nvPr/>
            </p:nvGrpSpPr>
            <p:grpSpPr>
              <a:xfrm>
                <a:off x="3165339" y="2604739"/>
                <a:ext cx="1144126" cy="1192762"/>
                <a:chOff x="3165339" y="2604739"/>
                <a:chExt cx="1144126" cy="1192762"/>
              </a:xfrm>
            </p:grpSpPr>
            <p:sp>
              <p:nvSpPr>
                <p:cNvPr id="86" name="fs_ball">
                  <a:extLst>
                    <a:ext uri="{FF2B5EF4-FFF2-40B4-BE49-F238E27FC236}">
                      <a16:creationId xmlns:a16="http://schemas.microsoft.com/office/drawing/2014/main" id="{3759955F-E4AA-45FA-A471-58C20A39A718}"/>
                    </a:ext>
                  </a:extLst>
                </p:cNvPr>
                <p:cNvSpPr>
                  <a:spLocks noChangeAspect="1"/>
                </p:cNvSpPr>
                <p:nvPr/>
              </p:nvSpPr>
              <p:spPr>
                <a:xfrm>
                  <a:off x="3229465" y="2717501"/>
                  <a:ext cx="1080000" cy="1080000"/>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92" name="fs_text">
                  <a:extLst>
                    <a:ext uri="{FF2B5EF4-FFF2-40B4-BE49-F238E27FC236}">
                      <a16:creationId xmlns:a16="http://schemas.microsoft.com/office/drawing/2014/main" id="{37A3A50E-AE5C-4155-BEE5-1404067F3E00}"/>
                    </a:ext>
                  </a:extLst>
                </p:cNvPr>
                <p:cNvSpPr txBox="1">
                  <a:spLocks/>
                </p:cNvSpPr>
                <p:nvPr/>
              </p:nvSpPr>
              <p:spPr>
                <a:xfrm>
                  <a:off x="3229465" y="2987338"/>
                  <a:ext cx="1080000"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Feature</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Selection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103" name="fs_icon" descr="Filtrar com preenchimento sólido">
                  <a:extLst>
                    <a:ext uri="{FF2B5EF4-FFF2-40B4-BE49-F238E27FC236}">
                      <a16:creationId xmlns:a16="http://schemas.microsoft.com/office/drawing/2014/main" id="{53B08061-FC1B-4311-8BA9-0062699DB5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5339" y="2604739"/>
                  <a:ext cx="540000" cy="540000"/>
                </a:xfrm>
                <a:prstGeom prst="rect">
                  <a:avLst/>
                </a:prstGeom>
              </p:spPr>
            </p:pic>
          </p:grpSp>
          <p:cxnSp>
            <p:nvCxnSpPr>
              <p:cNvPr id="83" name="Conexão: Curva 82">
                <a:extLst>
                  <a:ext uri="{FF2B5EF4-FFF2-40B4-BE49-F238E27FC236}">
                    <a16:creationId xmlns:a16="http://schemas.microsoft.com/office/drawing/2014/main" id="{A77F81B9-7B14-46D5-9A83-65EFF8F5DBA7}"/>
                  </a:ext>
                </a:extLst>
              </p:cNvPr>
              <p:cNvCxnSpPr>
                <a:cxnSpLocks noGrp="1" noRot="1" noMove="1" noResize="1" noEditPoints="1" noAdjustHandles="1" noChangeArrowheads="1" noChangeShapeType="1"/>
              </p:cNvCxnSpPr>
              <p:nvPr/>
            </p:nvCxnSpPr>
            <p:spPr>
              <a:xfrm rot="10800000">
                <a:off x="3203149" y="2123372"/>
                <a:ext cx="12700" cy="1134128"/>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xão: Curva 83">
                <a:extLst>
                  <a:ext uri="{FF2B5EF4-FFF2-40B4-BE49-F238E27FC236}">
                    <a16:creationId xmlns:a16="http://schemas.microsoft.com/office/drawing/2014/main" id="{7E263EA1-4430-4828-9A0C-82CD1BC7083C}"/>
                  </a:ext>
                </a:extLst>
              </p:cNvPr>
              <p:cNvCxnSpPr>
                <a:cxnSpLocks noGrp="1" noRot="1" noMove="1" noResize="1" noEditPoints="1" noAdjustHandles="1" noChangeArrowheads="1" noChangeShapeType="1"/>
              </p:cNvCxnSpPr>
              <p:nvPr/>
            </p:nvCxnSpPr>
            <p:spPr>
              <a:xfrm>
                <a:off x="4314939" y="2114188"/>
                <a:ext cx="12700" cy="1134128"/>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85" name="CaixaDeTexto 84">
                <a:extLst>
                  <a:ext uri="{FF2B5EF4-FFF2-40B4-BE49-F238E27FC236}">
                    <a16:creationId xmlns:a16="http://schemas.microsoft.com/office/drawing/2014/main" id="{615AB91F-5C40-4D76-93B6-97FB085FD1DA}"/>
                  </a:ext>
                </a:extLst>
              </p:cNvPr>
              <p:cNvSpPr txBox="1"/>
              <p:nvPr/>
            </p:nvSpPr>
            <p:spPr>
              <a:xfrm>
                <a:off x="4094939" y="1371642"/>
                <a:ext cx="442750" cy="369332"/>
              </a:xfrm>
              <a:prstGeom prst="rect">
                <a:avLst/>
              </a:prstGeom>
              <a:noFill/>
            </p:spPr>
            <p:txBody>
              <a:bodyPr wrap="none" rtlCol="0">
                <a:spAutoFit/>
              </a:bodyPr>
              <a:lstStyle/>
              <a:p>
                <a:r>
                  <a:rPr lang="pt-PT" dirty="0"/>
                  <a:t>(3)</a:t>
                </a:r>
              </a:p>
            </p:txBody>
          </p:sp>
        </p:grpSp>
        <p:sp>
          <p:nvSpPr>
            <p:cNvPr id="190" name="bgbq_bqfe">
              <a:extLst>
                <a:ext uri="{FF2B5EF4-FFF2-40B4-BE49-F238E27FC236}">
                  <a16:creationId xmlns:a16="http://schemas.microsoft.com/office/drawing/2014/main" id="{BED0D234-45D9-4994-B0ED-9E984C6955DE}"/>
                </a:ext>
              </a:extLst>
            </p:cNvPr>
            <p:cNvSpPr/>
            <p:nvPr/>
          </p:nvSpPr>
          <p:spPr>
            <a:xfrm>
              <a:off x="2423160" y="1554952"/>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11" name="mt_me">
              <a:extLst>
                <a:ext uri="{FF2B5EF4-FFF2-40B4-BE49-F238E27FC236}">
                  <a16:creationId xmlns:a16="http://schemas.microsoft.com/office/drawing/2014/main" id="{8A2706A4-447A-42D8-9ADE-74A2B9F8B002}"/>
                </a:ext>
              </a:extLst>
            </p:cNvPr>
            <p:cNvGrpSpPr/>
            <p:nvPr/>
          </p:nvGrpSpPr>
          <p:grpSpPr>
            <a:xfrm>
              <a:off x="6035069" y="2715332"/>
              <a:ext cx="2592000" cy="2592000"/>
              <a:chOff x="6037628" y="2713144"/>
              <a:chExt cx="2592000" cy="2592000"/>
            </a:xfrm>
          </p:grpSpPr>
          <p:sp>
            <p:nvSpPr>
              <p:cNvPr id="192" name="Hexágono 191">
                <a:extLst>
                  <a:ext uri="{FF2B5EF4-FFF2-40B4-BE49-F238E27FC236}">
                    <a16:creationId xmlns:a16="http://schemas.microsoft.com/office/drawing/2014/main" id="{E9EE6F06-91C4-491E-A726-2CC7F63FAB3B}"/>
                  </a:ext>
                </a:extLst>
              </p:cNvPr>
              <p:cNvSpPr/>
              <p:nvPr/>
            </p:nvSpPr>
            <p:spPr>
              <a:xfrm>
                <a:off x="6037628" y="2755738"/>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10" name="Agrupar 209">
                <a:extLst>
                  <a:ext uri="{FF2B5EF4-FFF2-40B4-BE49-F238E27FC236}">
                    <a16:creationId xmlns:a16="http://schemas.microsoft.com/office/drawing/2014/main" id="{13CA0AF2-28EB-478B-B48D-9739FBDAC7FD}"/>
                  </a:ext>
                </a:extLst>
              </p:cNvPr>
              <p:cNvGrpSpPr/>
              <p:nvPr/>
            </p:nvGrpSpPr>
            <p:grpSpPr>
              <a:xfrm>
                <a:off x="6634418" y="2752990"/>
                <a:ext cx="1229319" cy="1212657"/>
                <a:chOff x="6634418" y="2752990"/>
                <a:chExt cx="1229319" cy="1212657"/>
              </a:xfrm>
            </p:grpSpPr>
            <p:sp>
              <p:nvSpPr>
                <p:cNvPr id="201" name="mt_ball">
                  <a:extLst>
                    <a:ext uri="{FF2B5EF4-FFF2-40B4-BE49-F238E27FC236}">
                      <a16:creationId xmlns:a16="http://schemas.microsoft.com/office/drawing/2014/main" id="{8E0E803D-D073-4F5F-89EA-89606720127D}"/>
                    </a:ext>
                  </a:extLst>
                </p:cNvPr>
                <p:cNvSpPr>
                  <a:spLocks noChangeAspect="1"/>
                </p:cNvSpPr>
                <p:nvPr/>
              </p:nvSpPr>
              <p:spPr>
                <a:xfrm>
                  <a:off x="6758379" y="2883378"/>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02" name="mt_text">
                  <a:extLst>
                    <a:ext uri="{FF2B5EF4-FFF2-40B4-BE49-F238E27FC236}">
                      <a16:creationId xmlns:a16="http://schemas.microsoft.com/office/drawing/2014/main" id="{81C17A36-B3CA-459C-A851-76E754D7CF48}"/>
                    </a:ext>
                  </a:extLst>
                </p:cNvPr>
                <p:cNvSpPr txBox="1"/>
                <p:nvPr/>
              </p:nvSpPr>
              <p:spPr>
                <a:xfrm>
                  <a:off x="6770373" y="3181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05" name="mt_icon" descr="Labirinto com preenchimento sólido">
                  <a:extLst>
                    <a:ext uri="{FF2B5EF4-FFF2-40B4-BE49-F238E27FC236}">
                      <a16:creationId xmlns:a16="http://schemas.microsoft.com/office/drawing/2014/main" id="{83E62842-7A8B-458B-AFD8-1A1D73F29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34418" y="2752990"/>
                  <a:ext cx="540000" cy="540000"/>
                </a:xfrm>
                <a:prstGeom prst="rect">
                  <a:avLst/>
                </a:prstGeom>
              </p:spPr>
            </p:pic>
          </p:grpSp>
          <p:grpSp>
            <p:nvGrpSpPr>
              <p:cNvPr id="209" name="Agrupar 208">
                <a:extLst>
                  <a:ext uri="{FF2B5EF4-FFF2-40B4-BE49-F238E27FC236}">
                    <a16:creationId xmlns:a16="http://schemas.microsoft.com/office/drawing/2014/main" id="{A1655191-2234-4E22-8398-314CBF11C68C}"/>
                  </a:ext>
                </a:extLst>
              </p:cNvPr>
              <p:cNvGrpSpPr/>
              <p:nvPr/>
            </p:nvGrpSpPr>
            <p:grpSpPr>
              <a:xfrm>
                <a:off x="6634418" y="3922945"/>
                <a:ext cx="1231109" cy="1221155"/>
                <a:chOff x="6634418" y="3922945"/>
                <a:chExt cx="1231109" cy="1221155"/>
              </a:xfrm>
            </p:grpSpPr>
            <p:sp>
              <p:nvSpPr>
                <p:cNvPr id="198" name="me_ball">
                  <a:extLst>
                    <a:ext uri="{FF2B5EF4-FFF2-40B4-BE49-F238E27FC236}">
                      <a16:creationId xmlns:a16="http://schemas.microsoft.com/office/drawing/2014/main" id="{F6111E2B-47A4-414A-B212-3E95BA02747E}"/>
                    </a:ext>
                  </a:extLst>
                </p:cNvPr>
                <p:cNvSpPr>
                  <a:spLocks noChangeAspect="1"/>
                </p:cNvSpPr>
                <p:nvPr/>
              </p:nvSpPr>
              <p:spPr>
                <a:xfrm>
                  <a:off x="6772163" y="4061831"/>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199" name="me_text">
                  <a:extLst>
                    <a:ext uri="{FF2B5EF4-FFF2-40B4-BE49-F238E27FC236}">
                      <a16:creationId xmlns:a16="http://schemas.microsoft.com/office/drawing/2014/main" id="{156BA2E3-0373-4A0D-8135-155592F1B026}"/>
                    </a:ext>
                  </a:extLst>
                </p:cNvPr>
                <p:cNvSpPr txBox="1">
                  <a:spLocks/>
                </p:cNvSpPr>
                <p:nvPr/>
              </p:nvSpPr>
              <p:spPr>
                <a:xfrm>
                  <a:off x="6772163" y="4332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08" name="me_icon" descr="Lupa com preenchimento sólido">
                  <a:extLst>
                    <a:ext uri="{FF2B5EF4-FFF2-40B4-BE49-F238E27FC236}">
                      <a16:creationId xmlns:a16="http://schemas.microsoft.com/office/drawing/2014/main" id="{16D684BA-4DDD-40DF-8695-4FCE450AAE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6634418" y="3922945"/>
                  <a:ext cx="540000" cy="540000"/>
                </a:xfrm>
                <a:prstGeom prst="rect">
                  <a:avLst/>
                </a:prstGeom>
              </p:spPr>
            </p:pic>
          </p:grpSp>
          <p:cxnSp>
            <p:nvCxnSpPr>
              <p:cNvPr id="195" name="Conexão: Curva 194">
                <a:extLst>
                  <a:ext uri="{FF2B5EF4-FFF2-40B4-BE49-F238E27FC236}">
                    <a16:creationId xmlns:a16="http://schemas.microsoft.com/office/drawing/2014/main" id="{6AB339C0-3C8A-4504-A4BD-AFFAE19E256E}"/>
                  </a:ext>
                </a:extLst>
              </p:cNvPr>
              <p:cNvCxnSpPr/>
              <p:nvPr/>
            </p:nvCxnSpPr>
            <p:spPr>
              <a:xfrm rot="10800000">
                <a:off x="6745522" y="3466454"/>
                <a:ext cx="12857" cy="1136511"/>
              </a:xfrm>
              <a:prstGeom prst="curvedConnector3">
                <a:avLst>
                  <a:gd name="adj1" fmla="val 342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xão: Curva 195">
                <a:extLst>
                  <a:ext uri="{FF2B5EF4-FFF2-40B4-BE49-F238E27FC236}">
                    <a16:creationId xmlns:a16="http://schemas.microsoft.com/office/drawing/2014/main" id="{EE42F846-CEAC-4CEA-BEF0-9723E63A60A7}"/>
                  </a:ext>
                </a:extLst>
              </p:cNvPr>
              <p:cNvCxnSpPr/>
              <p:nvPr/>
            </p:nvCxnSpPr>
            <p:spPr>
              <a:xfrm>
                <a:off x="7871069" y="3457250"/>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6D482371-843C-4DBB-9A4A-C4643915049F}"/>
                  </a:ext>
                </a:extLst>
              </p:cNvPr>
              <p:cNvSpPr txBox="1"/>
              <p:nvPr/>
            </p:nvSpPr>
            <p:spPr>
              <a:xfrm>
                <a:off x="7648347" y="2713144"/>
                <a:ext cx="442750" cy="369332"/>
              </a:xfrm>
              <a:prstGeom prst="rect">
                <a:avLst/>
              </a:prstGeom>
              <a:noFill/>
            </p:spPr>
            <p:txBody>
              <a:bodyPr wrap="none" rtlCol="0">
                <a:spAutoFit/>
              </a:bodyPr>
              <a:lstStyle/>
              <a:p>
                <a:r>
                  <a:rPr lang="pt-PT" dirty="0"/>
                  <a:t>(4)</a:t>
                </a:r>
              </a:p>
            </p:txBody>
          </p:sp>
        </p:grpSp>
        <p:grpSp>
          <p:nvGrpSpPr>
            <p:cNvPr id="258" name="md_pd">
              <a:extLst>
                <a:ext uri="{FF2B5EF4-FFF2-40B4-BE49-F238E27FC236}">
                  <a16:creationId xmlns:a16="http://schemas.microsoft.com/office/drawing/2014/main" id="{F1B33159-44FF-49D1-B638-4CCF3A73B1FC}"/>
                </a:ext>
              </a:extLst>
            </p:cNvPr>
            <p:cNvGrpSpPr/>
            <p:nvPr/>
          </p:nvGrpSpPr>
          <p:grpSpPr>
            <a:xfrm>
              <a:off x="7994762" y="1440629"/>
              <a:ext cx="2592000" cy="2592000"/>
              <a:chOff x="7994762" y="1440629"/>
              <a:chExt cx="2592000" cy="2592000"/>
            </a:xfrm>
          </p:grpSpPr>
          <p:sp>
            <p:nvSpPr>
              <p:cNvPr id="213" name="Hexágono 212">
                <a:extLst>
                  <a:ext uri="{FF2B5EF4-FFF2-40B4-BE49-F238E27FC236}">
                    <a16:creationId xmlns:a16="http://schemas.microsoft.com/office/drawing/2014/main" id="{4E74C9A6-2CAB-4FE7-A7C9-1816E1FF7197}"/>
                  </a:ext>
                </a:extLst>
              </p:cNvPr>
              <p:cNvSpPr/>
              <p:nvPr/>
            </p:nvSpPr>
            <p:spPr>
              <a:xfrm>
                <a:off x="7994762" y="1483223"/>
                <a:ext cx="2592000" cy="2549406"/>
              </a:xfrm>
              <a:prstGeom prst="hexagon">
                <a:avLst/>
              </a:prstGeom>
              <a:solidFill>
                <a:srgbClr val="D6D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57" name="Agrupar 256">
                <a:extLst>
                  <a:ext uri="{FF2B5EF4-FFF2-40B4-BE49-F238E27FC236}">
                    <a16:creationId xmlns:a16="http://schemas.microsoft.com/office/drawing/2014/main" id="{966E6413-09A1-43A5-97CD-3539073B3BF8}"/>
                  </a:ext>
                </a:extLst>
              </p:cNvPr>
              <p:cNvGrpSpPr/>
              <p:nvPr/>
            </p:nvGrpSpPr>
            <p:grpSpPr>
              <a:xfrm>
                <a:off x="8576922" y="1504506"/>
                <a:ext cx="1251281" cy="1188626"/>
                <a:chOff x="8576922" y="1504506"/>
                <a:chExt cx="1251281" cy="1188626"/>
              </a:xfrm>
            </p:grpSpPr>
            <p:sp>
              <p:nvSpPr>
                <p:cNvPr id="222" name="md_ball">
                  <a:extLst>
                    <a:ext uri="{FF2B5EF4-FFF2-40B4-BE49-F238E27FC236}">
                      <a16:creationId xmlns:a16="http://schemas.microsoft.com/office/drawing/2014/main" id="{9A75455C-90CC-4961-94E6-875F991C4B82}"/>
                    </a:ext>
                  </a:extLst>
                </p:cNvPr>
                <p:cNvSpPr>
                  <a:spLocks noChangeAspect="1"/>
                </p:cNvSpPr>
                <p:nvPr/>
              </p:nvSpPr>
              <p:spPr>
                <a:xfrm>
                  <a:off x="8715513" y="1610863"/>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23" name="md_text">
                  <a:extLst>
                    <a:ext uri="{FF2B5EF4-FFF2-40B4-BE49-F238E27FC236}">
                      <a16:creationId xmlns:a16="http://schemas.microsoft.com/office/drawing/2014/main" id="{64B5AC3C-6666-45B4-A65A-13140F5D668D}"/>
                    </a:ext>
                  </a:extLst>
                </p:cNvPr>
                <p:cNvSpPr txBox="1"/>
                <p:nvPr/>
              </p:nvSpPr>
              <p:spPr>
                <a:xfrm>
                  <a:off x="8727507" y="1908878"/>
                  <a:ext cx="1100696"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Model</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Deployment</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3" name="md_icon" descr="Torre de Transmissão com preenchimento sólido">
                  <a:extLst>
                    <a:ext uri="{FF2B5EF4-FFF2-40B4-BE49-F238E27FC236}">
                      <a16:creationId xmlns:a16="http://schemas.microsoft.com/office/drawing/2014/main" id="{779F08D8-8031-471F-9864-C759198524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76922" y="1504506"/>
                  <a:ext cx="540000" cy="540000"/>
                </a:xfrm>
                <a:prstGeom prst="rect">
                  <a:avLst/>
                </a:prstGeom>
              </p:spPr>
            </p:pic>
          </p:grpSp>
          <p:grpSp>
            <p:nvGrpSpPr>
              <p:cNvPr id="256" name="Agrupar 255">
                <a:extLst>
                  <a:ext uri="{FF2B5EF4-FFF2-40B4-BE49-F238E27FC236}">
                    <a16:creationId xmlns:a16="http://schemas.microsoft.com/office/drawing/2014/main" id="{C9AA70E2-2B1E-42B1-ACAC-445F8CE44722}"/>
                  </a:ext>
                </a:extLst>
              </p:cNvPr>
              <p:cNvGrpSpPr/>
              <p:nvPr/>
            </p:nvGrpSpPr>
            <p:grpSpPr>
              <a:xfrm>
                <a:off x="8612172" y="2702502"/>
                <a:ext cx="1210489" cy="1169083"/>
                <a:chOff x="8612172" y="2702502"/>
                <a:chExt cx="1210489" cy="1169083"/>
              </a:xfrm>
            </p:grpSpPr>
            <p:sp>
              <p:nvSpPr>
                <p:cNvPr id="219" name="pd_ball">
                  <a:extLst>
                    <a:ext uri="{FF2B5EF4-FFF2-40B4-BE49-F238E27FC236}">
                      <a16:creationId xmlns:a16="http://schemas.microsoft.com/office/drawing/2014/main" id="{D6D78379-75D3-4BE9-BB24-12DD1F2D2199}"/>
                    </a:ext>
                  </a:extLst>
                </p:cNvPr>
                <p:cNvSpPr>
                  <a:spLocks noChangeAspect="1"/>
                </p:cNvSpPr>
                <p:nvPr/>
              </p:nvSpPr>
              <p:spPr>
                <a:xfrm>
                  <a:off x="8729297" y="2789316"/>
                  <a:ext cx="1093364" cy="1082269"/>
                </a:xfrm>
                <a:prstGeom prst="ellipse">
                  <a:avLst/>
                </a:prstGeom>
                <a:solidFill>
                  <a:srgbClr val="E4222C"/>
                </a:solidFill>
                <a:ln>
                  <a:solidFill>
                    <a:srgbClr val="E422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20" name="pd_text">
                  <a:extLst>
                    <a:ext uri="{FF2B5EF4-FFF2-40B4-BE49-F238E27FC236}">
                      <a16:creationId xmlns:a16="http://schemas.microsoft.com/office/drawing/2014/main" id="{B746B018-A083-4560-BD68-0BEB1193840E}"/>
                    </a:ext>
                  </a:extLst>
                </p:cNvPr>
                <p:cNvSpPr txBox="1">
                  <a:spLocks/>
                </p:cNvSpPr>
                <p:nvPr/>
              </p:nvSpPr>
              <p:spPr>
                <a:xfrm>
                  <a:off x="8729297" y="3059720"/>
                  <a:ext cx="1093364" cy="523220"/>
                </a:xfrm>
                <a:prstGeom prst="rect">
                  <a:avLst/>
                </a:prstGeom>
                <a:noFill/>
              </p:spPr>
              <p:txBody>
                <a:bodyPr wrap="square" rtlCol="0">
                  <a:spAutoFit/>
                </a:bodyPr>
                <a:lstStyle/>
                <a:p>
                  <a:pPr algn="ctr"/>
                  <a:r>
                    <a:rPr lang="pt-PT" sz="1400" b="1" dirty="0">
                      <a:solidFill>
                        <a:schemeClr val="bg1"/>
                      </a:solidFill>
                      <a:latin typeface="Segoe UI Light" panose="020B0502040204020203" pitchFamily="34" charset="0"/>
                      <a:cs typeface="Segoe UI Light" panose="020B0502040204020203" pitchFamily="34" charset="0"/>
                    </a:rPr>
                    <a:t>Project </a:t>
                  </a:r>
                  <a:r>
                    <a:rPr lang="pt-PT" sz="1400" b="1" dirty="0" err="1">
                      <a:solidFill>
                        <a:schemeClr val="bg1"/>
                      </a:solidFill>
                      <a:latin typeface="Segoe UI Light" panose="020B0502040204020203" pitchFamily="34" charset="0"/>
                      <a:cs typeface="Segoe UI Light" panose="020B0502040204020203" pitchFamily="34" charset="0"/>
                    </a:rPr>
                    <a:t>Delivery</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55" name="pd_icon" descr="Caixa com preenchimento sólido">
                  <a:extLst>
                    <a:ext uri="{FF2B5EF4-FFF2-40B4-BE49-F238E27FC236}">
                      <a16:creationId xmlns:a16="http://schemas.microsoft.com/office/drawing/2014/main" id="{C9096640-6F3A-4A23-8BBF-B2F6F842EB1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12172" y="2702502"/>
                  <a:ext cx="540000" cy="540000"/>
                </a:xfrm>
                <a:prstGeom prst="rect">
                  <a:avLst/>
                </a:prstGeom>
              </p:spPr>
            </p:pic>
          </p:grpSp>
          <p:cxnSp>
            <p:nvCxnSpPr>
              <p:cNvPr id="217" name="Conexão: Curva 216">
                <a:extLst>
                  <a:ext uri="{FF2B5EF4-FFF2-40B4-BE49-F238E27FC236}">
                    <a16:creationId xmlns:a16="http://schemas.microsoft.com/office/drawing/2014/main" id="{23701907-0647-421A-BA33-D828FFD923F3}"/>
                  </a:ext>
                </a:extLst>
              </p:cNvPr>
              <p:cNvCxnSpPr/>
              <p:nvPr/>
            </p:nvCxnSpPr>
            <p:spPr>
              <a:xfrm>
                <a:off x="9828203" y="2184735"/>
                <a:ext cx="12857" cy="1136511"/>
              </a:xfrm>
              <a:prstGeom prst="curvedConnector3">
                <a:avLst>
                  <a:gd name="adj1" fmla="val 3360000"/>
                </a:avLst>
              </a:prstGeom>
              <a:ln w="38100">
                <a:solidFill>
                  <a:srgbClr val="00161E"/>
                </a:solidFill>
                <a:tailEnd type="triangle"/>
              </a:ln>
            </p:spPr>
            <p:style>
              <a:lnRef idx="1">
                <a:schemeClr val="accent1"/>
              </a:lnRef>
              <a:fillRef idx="0">
                <a:schemeClr val="accent1"/>
              </a:fillRef>
              <a:effectRef idx="0">
                <a:schemeClr val="accent1"/>
              </a:effectRef>
              <a:fontRef idx="minor">
                <a:schemeClr val="tx1"/>
              </a:fontRef>
            </p:style>
          </p:cxnSp>
          <p:sp>
            <p:nvSpPr>
              <p:cNvPr id="218" name="CaixaDeTexto 217">
                <a:extLst>
                  <a:ext uri="{FF2B5EF4-FFF2-40B4-BE49-F238E27FC236}">
                    <a16:creationId xmlns:a16="http://schemas.microsoft.com/office/drawing/2014/main" id="{CBB28267-5F5E-4A2A-BA1D-B9CAC70B5BBF}"/>
                  </a:ext>
                </a:extLst>
              </p:cNvPr>
              <p:cNvSpPr txBox="1"/>
              <p:nvPr/>
            </p:nvSpPr>
            <p:spPr>
              <a:xfrm>
                <a:off x="9605481" y="1440629"/>
                <a:ext cx="442750" cy="369332"/>
              </a:xfrm>
              <a:prstGeom prst="rect">
                <a:avLst/>
              </a:prstGeom>
              <a:noFill/>
            </p:spPr>
            <p:txBody>
              <a:bodyPr wrap="none" rtlCol="0">
                <a:spAutoFit/>
              </a:bodyPr>
              <a:lstStyle/>
              <a:p>
                <a:r>
                  <a:rPr lang="pt-PT" dirty="0"/>
                  <a:t>(5)</a:t>
                </a:r>
              </a:p>
            </p:txBody>
          </p:sp>
        </p:grpSp>
        <p:sp>
          <p:nvSpPr>
            <p:cNvPr id="238" name="mtme_edafe">
              <a:extLst>
                <a:ext uri="{FF2B5EF4-FFF2-40B4-BE49-F238E27FC236}">
                  <a16:creationId xmlns:a16="http://schemas.microsoft.com/office/drawing/2014/main" id="{64FD5D39-8DEA-448B-9FBF-C7A7A58B26D5}"/>
                </a:ext>
              </a:extLst>
            </p:cNvPr>
            <p:cNvSpPr/>
            <p:nvPr/>
          </p:nvSpPr>
          <p:spPr>
            <a:xfrm flipV="1">
              <a:off x="4375774" y="4681006"/>
              <a:ext cx="1991360" cy="546119"/>
            </a:xfrm>
            <a:custGeom>
              <a:avLst/>
              <a:gdLst>
                <a:gd name="connsiteX0" fmla="*/ 0 w 1991360"/>
                <a:gd name="connsiteY0" fmla="*/ 546119 h 546119"/>
                <a:gd name="connsiteX1" fmla="*/ 1041400 w 1991360"/>
                <a:gd name="connsiteY1" fmla="*/ 19 h 546119"/>
                <a:gd name="connsiteX2" fmla="*/ 1991360 w 1991360"/>
                <a:gd name="connsiteY2" fmla="*/ 525799 h 546119"/>
              </a:gdLst>
              <a:ahLst/>
              <a:cxnLst>
                <a:cxn ang="0">
                  <a:pos x="connsiteX0" y="connsiteY0"/>
                </a:cxn>
                <a:cxn ang="0">
                  <a:pos x="connsiteX1" y="connsiteY1"/>
                </a:cxn>
                <a:cxn ang="0">
                  <a:pos x="connsiteX2" y="connsiteY2"/>
                </a:cxn>
              </a:cxnLst>
              <a:rect l="l" t="t" r="r" b="b"/>
              <a:pathLst>
                <a:path w="1991360" h="546119">
                  <a:moveTo>
                    <a:pt x="0" y="546119"/>
                  </a:moveTo>
                  <a:cubicBezTo>
                    <a:pt x="354753" y="274762"/>
                    <a:pt x="709507" y="3406"/>
                    <a:pt x="1041400" y="19"/>
                  </a:cubicBezTo>
                  <a:cubicBezTo>
                    <a:pt x="1373293" y="-3368"/>
                    <a:pt x="1832610" y="435629"/>
                    <a:pt x="1991360" y="525799"/>
                  </a:cubicBezTo>
                </a:path>
              </a:pathLst>
            </a:custGeom>
            <a:noFill/>
            <a:ln w="19050">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65" name="Agrupar 264">
              <a:extLst>
                <a:ext uri="{FF2B5EF4-FFF2-40B4-BE49-F238E27FC236}">
                  <a16:creationId xmlns:a16="http://schemas.microsoft.com/office/drawing/2014/main" id="{F494E735-EE9B-422B-A027-1CFB32FD2FB5}"/>
                </a:ext>
              </a:extLst>
            </p:cNvPr>
            <p:cNvGrpSpPr/>
            <p:nvPr/>
          </p:nvGrpSpPr>
          <p:grpSpPr>
            <a:xfrm>
              <a:off x="7994762" y="3990035"/>
              <a:ext cx="2592000" cy="2592000"/>
              <a:chOff x="7976363" y="4009144"/>
              <a:chExt cx="2592000" cy="2592000"/>
            </a:xfrm>
          </p:grpSpPr>
          <p:sp>
            <p:nvSpPr>
              <p:cNvPr id="240" name="Hexágono 239">
                <a:extLst>
                  <a:ext uri="{FF2B5EF4-FFF2-40B4-BE49-F238E27FC236}">
                    <a16:creationId xmlns:a16="http://schemas.microsoft.com/office/drawing/2014/main" id="{A11F7CB5-4CB6-44C9-A36C-4EDFC27B2D1A}"/>
                  </a:ext>
                </a:extLst>
              </p:cNvPr>
              <p:cNvSpPr/>
              <p:nvPr/>
            </p:nvSpPr>
            <p:spPr>
              <a:xfrm>
                <a:off x="7976363" y="4051738"/>
                <a:ext cx="2592000" cy="2549406"/>
              </a:xfrm>
              <a:prstGeom prst="hexagon">
                <a:avLst/>
              </a:prstGeom>
              <a:solidFill>
                <a:srgbClr val="D6DDE5">
                  <a:alpha val="30000"/>
                </a:srgb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nvGrpSpPr>
              <p:cNvPr id="264" name="Agrupar 263">
                <a:extLst>
                  <a:ext uri="{FF2B5EF4-FFF2-40B4-BE49-F238E27FC236}">
                    <a16:creationId xmlns:a16="http://schemas.microsoft.com/office/drawing/2014/main" id="{EAEFC4A0-A115-4CA3-AD99-FAF86FE4B9A1}"/>
                  </a:ext>
                </a:extLst>
              </p:cNvPr>
              <p:cNvGrpSpPr/>
              <p:nvPr/>
            </p:nvGrpSpPr>
            <p:grpSpPr>
              <a:xfrm>
                <a:off x="8683858" y="4064294"/>
                <a:ext cx="1118614" cy="1197353"/>
                <a:chOff x="8683858" y="4064294"/>
                <a:chExt cx="1118614" cy="1197353"/>
              </a:xfrm>
            </p:grpSpPr>
            <p:sp>
              <p:nvSpPr>
                <p:cNvPr id="249" name="ce_ball">
                  <a:extLst>
                    <a:ext uri="{FF2B5EF4-FFF2-40B4-BE49-F238E27FC236}">
                      <a16:creationId xmlns:a16="http://schemas.microsoft.com/office/drawing/2014/main" id="{7F388E16-0F39-4D1E-9C2E-155D8B8EA34C}"/>
                    </a:ext>
                  </a:extLst>
                </p:cNvPr>
                <p:cNvSpPr>
                  <a:spLocks noChangeAspect="1"/>
                </p:cNvSpPr>
                <p:nvPr/>
              </p:nvSpPr>
              <p:spPr>
                <a:xfrm>
                  <a:off x="8697114" y="4179378"/>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800" b="1" dirty="0">
                    <a:latin typeface="Segoe UI Light" panose="020B0502040204020203" pitchFamily="34" charset="0"/>
                    <a:cs typeface="Segoe UI Light" panose="020B0502040204020203" pitchFamily="34" charset="0"/>
                  </a:endParaRPr>
                </a:p>
              </p:txBody>
            </p:sp>
            <p:sp>
              <p:nvSpPr>
                <p:cNvPr id="250" name="ce_text">
                  <a:extLst>
                    <a:ext uri="{FF2B5EF4-FFF2-40B4-BE49-F238E27FC236}">
                      <a16:creationId xmlns:a16="http://schemas.microsoft.com/office/drawing/2014/main" id="{CA1A4DAD-0177-4C2E-901D-7BA39CB92C92}"/>
                    </a:ext>
                  </a:extLst>
                </p:cNvPr>
                <p:cNvSpPr txBox="1"/>
                <p:nvPr/>
              </p:nvSpPr>
              <p:spPr>
                <a:xfrm>
                  <a:off x="8709108" y="4477393"/>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Continous</a:t>
                  </a:r>
                  <a:r>
                    <a:rPr lang="pt-PT" sz="1400" b="1" dirty="0">
                      <a:solidFill>
                        <a:schemeClr val="bg1"/>
                      </a:solidFill>
                      <a:latin typeface="Segoe UI Light" panose="020B0502040204020203" pitchFamily="34" charset="0"/>
                      <a:cs typeface="Segoe UI Light" panose="020B0502040204020203" pitchFamily="34" charset="0"/>
                    </a:rPr>
                    <a:t> </a:t>
                  </a:r>
                  <a:r>
                    <a:rPr lang="pt-PT" sz="1400" b="1" dirty="0" err="1">
                      <a:solidFill>
                        <a:schemeClr val="bg1"/>
                      </a:solidFill>
                      <a:latin typeface="Segoe UI Light" panose="020B0502040204020203" pitchFamily="34" charset="0"/>
                      <a:cs typeface="Segoe UI Light" panose="020B0502040204020203" pitchFamily="34" charset="0"/>
                    </a:rPr>
                    <a:t>Evaluation</a:t>
                  </a:r>
                  <a:endParaRPr lang="pt-PT" sz="1400" b="1" dirty="0">
                    <a:solidFill>
                      <a:schemeClr val="bg1"/>
                    </a:solidFill>
                    <a:latin typeface="Segoe UI Light" panose="020B0502040204020203" pitchFamily="34" charset="0"/>
                    <a:cs typeface="Segoe UI Light" panose="020B0502040204020203" pitchFamily="34" charset="0"/>
                  </a:endParaRPr>
                </a:p>
              </p:txBody>
            </p:sp>
            <p:pic>
              <p:nvPicPr>
                <p:cNvPr id="260" name="ce_icon" descr="Manómetro com preenchimento sólido">
                  <a:extLst>
                    <a:ext uri="{FF2B5EF4-FFF2-40B4-BE49-F238E27FC236}">
                      <a16:creationId xmlns:a16="http://schemas.microsoft.com/office/drawing/2014/main" id="{98498C81-3613-4F64-9FDB-5A5F612C46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683858" y="4064294"/>
                  <a:ext cx="540000" cy="540000"/>
                </a:xfrm>
                <a:prstGeom prst="rect">
                  <a:avLst/>
                </a:prstGeom>
              </p:spPr>
            </p:pic>
          </p:grpSp>
          <p:grpSp>
            <p:nvGrpSpPr>
              <p:cNvPr id="263" name="Agrupar 262">
                <a:extLst>
                  <a:ext uri="{FF2B5EF4-FFF2-40B4-BE49-F238E27FC236}">
                    <a16:creationId xmlns:a16="http://schemas.microsoft.com/office/drawing/2014/main" id="{554B3277-869D-4305-A600-260EAF514060}"/>
                  </a:ext>
                </a:extLst>
              </p:cNvPr>
              <p:cNvGrpSpPr/>
              <p:nvPr/>
            </p:nvGrpSpPr>
            <p:grpSpPr>
              <a:xfrm>
                <a:off x="8609279" y="5236735"/>
                <a:ext cx="1194983" cy="1203365"/>
                <a:chOff x="8609279" y="5236735"/>
                <a:chExt cx="1194983" cy="1203365"/>
              </a:xfrm>
            </p:grpSpPr>
            <p:sp>
              <p:nvSpPr>
                <p:cNvPr id="246" name="ct_ball">
                  <a:extLst>
                    <a:ext uri="{FF2B5EF4-FFF2-40B4-BE49-F238E27FC236}">
                      <a16:creationId xmlns:a16="http://schemas.microsoft.com/office/drawing/2014/main" id="{80B07171-89DD-40A1-8ED6-39DD23424AF9}"/>
                    </a:ext>
                  </a:extLst>
                </p:cNvPr>
                <p:cNvSpPr>
                  <a:spLocks noChangeAspect="1"/>
                </p:cNvSpPr>
                <p:nvPr/>
              </p:nvSpPr>
              <p:spPr>
                <a:xfrm>
                  <a:off x="8710898" y="5357831"/>
                  <a:ext cx="1093364" cy="1082269"/>
                </a:xfrm>
                <a:prstGeom prst="ellipse">
                  <a:avLst/>
                </a:prstGeom>
                <a:solidFill>
                  <a:srgbClr val="E4222C">
                    <a:alpha val="30000"/>
                  </a:srgbClr>
                </a:solidFill>
                <a:ln>
                  <a:solidFill>
                    <a:srgbClr val="E4222C">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b="1" dirty="0">
                    <a:solidFill>
                      <a:schemeClr val="bg1"/>
                    </a:solidFill>
                    <a:latin typeface="Segoe UI Light" panose="020B0502040204020203" pitchFamily="34" charset="0"/>
                    <a:cs typeface="Segoe UI Light" panose="020B0502040204020203" pitchFamily="34" charset="0"/>
                  </a:endParaRPr>
                </a:p>
              </p:txBody>
            </p:sp>
            <p:sp>
              <p:nvSpPr>
                <p:cNvPr id="247" name="ct_text">
                  <a:extLst>
                    <a:ext uri="{FF2B5EF4-FFF2-40B4-BE49-F238E27FC236}">
                      <a16:creationId xmlns:a16="http://schemas.microsoft.com/office/drawing/2014/main" id="{E0FFDA63-6936-4260-B9D7-0082889473E5}"/>
                    </a:ext>
                  </a:extLst>
                </p:cNvPr>
                <p:cNvSpPr txBox="1">
                  <a:spLocks/>
                </p:cNvSpPr>
                <p:nvPr/>
              </p:nvSpPr>
              <p:spPr>
                <a:xfrm>
                  <a:off x="8710898" y="5628235"/>
                  <a:ext cx="1093364" cy="523220"/>
                </a:xfrm>
                <a:prstGeom prst="rect">
                  <a:avLst/>
                </a:prstGeom>
                <a:noFill/>
              </p:spPr>
              <p:txBody>
                <a:bodyPr wrap="square" rtlCol="0">
                  <a:spAutoFit/>
                </a:bodyPr>
                <a:lstStyle/>
                <a:p>
                  <a:pPr algn="ctr"/>
                  <a:r>
                    <a:rPr lang="pt-PT" sz="1400" b="1" dirty="0" err="1">
                      <a:solidFill>
                        <a:schemeClr val="bg1"/>
                      </a:solidFill>
                      <a:latin typeface="Segoe UI Light" panose="020B0502040204020203" pitchFamily="34" charset="0"/>
                      <a:cs typeface="Segoe UI Light" panose="020B0502040204020203" pitchFamily="34" charset="0"/>
                    </a:rPr>
                    <a:t>Continuous</a:t>
                  </a:r>
                  <a:r>
                    <a:rPr lang="pt-PT" sz="1400" b="1" dirty="0">
                      <a:solidFill>
                        <a:schemeClr val="bg1"/>
                      </a:solidFill>
                      <a:latin typeface="Segoe UI Light" panose="020B0502040204020203" pitchFamily="34" charset="0"/>
                      <a:cs typeface="Segoe UI Light" panose="020B0502040204020203" pitchFamily="34" charset="0"/>
                    </a:rPr>
                    <a:t> Training</a:t>
                  </a:r>
                </a:p>
              </p:txBody>
            </p:sp>
            <p:pic>
              <p:nvPicPr>
                <p:cNvPr id="262" name="ct_icon" descr="Melhoria contínua com preenchimento sólido">
                  <a:extLst>
                    <a:ext uri="{FF2B5EF4-FFF2-40B4-BE49-F238E27FC236}">
                      <a16:creationId xmlns:a16="http://schemas.microsoft.com/office/drawing/2014/main" id="{DF315167-2F88-44DF-9763-FE4303942F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09279" y="5236735"/>
                  <a:ext cx="540000" cy="540000"/>
                </a:xfrm>
                <a:prstGeom prst="rect">
                  <a:avLst/>
                </a:prstGeom>
              </p:spPr>
            </p:pic>
          </p:grpSp>
          <p:cxnSp>
            <p:nvCxnSpPr>
              <p:cNvPr id="243" name="Conexão: Curva 242">
                <a:extLst>
                  <a:ext uri="{FF2B5EF4-FFF2-40B4-BE49-F238E27FC236}">
                    <a16:creationId xmlns:a16="http://schemas.microsoft.com/office/drawing/2014/main" id="{1AA55C7D-49DA-4510-A723-32C11D7C850E}"/>
                  </a:ext>
                </a:extLst>
              </p:cNvPr>
              <p:cNvCxnSpPr/>
              <p:nvPr/>
            </p:nvCxnSpPr>
            <p:spPr>
              <a:xfrm rot="10800000">
                <a:off x="8684257" y="4762454"/>
                <a:ext cx="12857" cy="1136511"/>
              </a:xfrm>
              <a:prstGeom prst="curvedConnector3">
                <a:avLst>
                  <a:gd name="adj1" fmla="val 342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Curva 243">
                <a:extLst>
                  <a:ext uri="{FF2B5EF4-FFF2-40B4-BE49-F238E27FC236}">
                    <a16:creationId xmlns:a16="http://schemas.microsoft.com/office/drawing/2014/main" id="{8CC25F4E-77EE-460B-A566-84194FF061F0}"/>
                  </a:ext>
                </a:extLst>
              </p:cNvPr>
              <p:cNvCxnSpPr/>
              <p:nvPr/>
            </p:nvCxnSpPr>
            <p:spPr>
              <a:xfrm>
                <a:off x="9809804" y="4753250"/>
                <a:ext cx="12857" cy="1136511"/>
              </a:xfrm>
              <a:prstGeom prst="curvedConnector3">
                <a:avLst>
                  <a:gd name="adj1" fmla="val 3360000"/>
                </a:avLst>
              </a:prstGeom>
              <a:ln w="38100">
                <a:solidFill>
                  <a:srgbClr val="00161E">
                    <a:alpha val="3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45" name="CaixaDeTexto 244">
                <a:extLst>
                  <a:ext uri="{FF2B5EF4-FFF2-40B4-BE49-F238E27FC236}">
                    <a16:creationId xmlns:a16="http://schemas.microsoft.com/office/drawing/2014/main" id="{F3F2FEFB-662E-4939-B6EB-76F3D62AF473}"/>
                  </a:ext>
                </a:extLst>
              </p:cNvPr>
              <p:cNvSpPr txBox="1"/>
              <p:nvPr/>
            </p:nvSpPr>
            <p:spPr>
              <a:xfrm>
                <a:off x="9587082" y="4009144"/>
                <a:ext cx="442750" cy="369332"/>
              </a:xfrm>
              <a:prstGeom prst="rect">
                <a:avLst/>
              </a:prstGeom>
              <a:noFill/>
              <a:effectLst/>
            </p:spPr>
            <p:txBody>
              <a:bodyPr wrap="none" rtlCol="0">
                <a:spAutoFit/>
              </a:bodyPr>
              <a:lstStyle/>
              <a:p>
                <a:r>
                  <a:rPr lang="pt-PT" dirty="0">
                    <a:solidFill>
                      <a:schemeClr val="accent1">
                        <a:lumMod val="50000"/>
                        <a:lumOff val="50000"/>
                      </a:schemeClr>
                    </a:solidFill>
                  </a:rPr>
                  <a:t>(6)</a:t>
                </a:r>
              </a:p>
            </p:txBody>
          </p:sp>
        </p:grpSp>
      </p:grpSp>
    </p:spTree>
    <p:extLst>
      <p:ext uri="{BB962C8B-B14F-4D97-AF65-F5344CB8AC3E}">
        <p14:creationId xmlns:p14="http://schemas.microsoft.com/office/powerpoint/2010/main" val="58412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Puzzle destaque">
            <a:extLst>
              <a:ext uri="{FF2B5EF4-FFF2-40B4-BE49-F238E27FC236}">
                <a16:creationId xmlns:a16="http://schemas.microsoft.com/office/drawing/2014/main" id="{99003BAA-C464-4AB7-AB53-BC93C51B0F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Challenges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Roadblocks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faced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project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1705191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21284" y="2058338"/>
            <a:ext cx="2996716" cy="89018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From understanding the data until which transformations to make.</a:t>
            </a: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3241675" cy="27760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What was the last year of the dataset?</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The customer age is when he became customer, or current age?</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Which values do we consider invalid/impossible or simply outlier candidates?</a:t>
            </a: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400" dirty="0">
                <a:solidFill>
                  <a:srgbClr val="00151E"/>
                </a:solidFill>
                <a:latin typeface="Segoe UI Light" panose="020B0502040204020203" pitchFamily="34" charset="0"/>
                <a:cs typeface="Segoe UI Light" panose="020B0502040204020203" pitchFamily="34" charset="0"/>
              </a:rPr>
              <a:t>Which decisions to take based on the data we were observing?</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91409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Regula </a:t>
            </a:r>
            <a:r>
              <a:rPr kumimoji="0" lang="en-US" sz="18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gestarum</a:t>
            </a: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mus</a:t>
            </a: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opressionem</a:t>
            </a: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solenniter</a:t>
            </a: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floruit in </a:t>
            </a:r>
            <a:r>
              <a:rPr kumimoji="0" lang="en-US" sz="18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angulari</a:t>
            </a: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a:t>
            </a: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Sentiebant</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prophetas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superbam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pretia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requisitionem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vel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naturom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netus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pectore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Occasionaliter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porttitor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sed-at-</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respectu</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memoria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nisi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pugnat</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mazim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Conscientia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refugium personas-</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repellat</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narratus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supremi</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est</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ullam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mi hic dis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absentem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manibus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91409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Reconciliabitur</a:t>
            </a: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attendentiam</a:t>
            </a: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congressu</a:t>
            </a: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 hominem dui </a:t>
            </a:r>
            <a:r>
              <a:rPr kumimoji="0" lang="en-US" sz="1800" b="0" i="0" u="none" strike="noStrike" kern="1200" cap="none" spc="0" normalizeH="0" baseline="0" noProof="0" dirty="0" err="1">
                <a:ln>
                  <a:noFill/>
                </a:ln>
                <a:solidFill>
                  <a:srgbClr val="00151E"/>
                </a:solidFill>
                <a:effectLst/>
                <a:uLnTx/>
                <a:uFillTx/>
                <a:latin typeface="Segoe UI" panose="020B0502040204020203" pitchFamily="34" charset="0"/>
                <a:ea typeface="+mn-ea"/>
                <a:cs typeface="Segoe UI" panose="020B0502040204020203" pitchFamily="34" charset="0"/>
              </a:rPr>
              <a:t>terrenos</a:t>
            </a:r>
            <a:r>
              <a:rPr kumimoji="0" lang="en-US" sz="1800" b="0" i="0" u="none" strike="noStrike" kern="1200" cap="none" spc="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a:t>
            </a: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19389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Praeteritis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magister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regressum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submissionem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gravatam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harusen</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ditiones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duplicate.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Fortitudinis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praesentiam</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suffragari</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altiora</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proponendo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leo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strictus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montes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verbis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Interponitur</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arduas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est-lius</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non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respectu</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leo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-m-</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est</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christi-vero</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 </a:t>
            </a:r>
            <a:r>
              <a:rPr kumimoji="0" lang="en-US" sz="1200" b="0" i="0" u="none" strike="noStrike" kern="1200" cap="none" spc="0" normalizeH="0" baseline="0" noProof="0" dirty="0" err="1">
                <a:ln>
                  <a:noFill/>
                </a:ln>
                <a:solidFill>
                  <a:srgbClr val="00151E"/>
                </a:solidFill>
                <a:effectLst/>
                <a:uLnTx/>
                <a:uFillTx/>
                <a:latin typeface="Segoe UI Light" panose="020B0502040204020203" pitchFamily="34" charset="0"/>
                <a:ea typeface="+mn-ea"/>
                <a:cs typeface="Segoe UI Light" panose="020B0502040204020203" pitchFamily="34" charset="0"/>
              </a:rPr>
              <a:t>protractione</a:t>
            </a:r>
            <a:r>
              <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ea typeface="+mn-ea"/>
                <a:cs typeface="Segoe UI Light" panose="020B0502040204020203" pitchFamily="34" charset="0"/>
              </a:rPr>
              <a:t>.</a:t>
            </a:r>
          </a:p>
        </p:txBody>
      </p:sp>
      <p:sp>
        <p:nvSpPr>
          <p:cNvPr id="18" name="TextBox 17">
            <a:extLst>
              <a:ext uri="{FF2B5EF4-FFF2-40B4-BE49-F238E27FC236}">
                <a16:creationId xmlns:a16="http://schemas.microsoft.com/office/drawing/2014/main" id="{52C7A491-E92A-4014-AA92-0371F64F899A}"/>
              </a:ext>
            </a:extLst>
          </p:cNvPr>
          <p:cNvSpPr txBox="1"/>
          <p:nvPr/>
        </p:nvSpPr>
        <p:spPr>
          <a:xfrm>
            <a:off x="5637490" y="1673375"/>
            <a:ext cx="205871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COMPREHENSUM</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p>
        </p:txBody>
      </p:sp>
      <p:sp>
        <p:nvSpPr>
          <p:cNvPr id="19" name="TextBox 18">
            <a:extLst>
              <a:ext uri="{FF2B5EF4-FFF2-40B4-BE49-F238E27FC236}">
                <a16:creationId xmlns:a16="http://schemas.microsoft.com/office/drawing/2014/main" id="{2CF24C50-C927-4875-9B46-0CAF034F1036}"/>
              </a:ext>
            </a:extLst>
          </p:cNvPr>
          <p:cNvSpPr txBox="1"/>
          <p:nvPr/>
        </p:nvSpPr>
        <p:spPr>
          <a:xfrm>
            <a:off x="9315401" y="1653296"/>
            <a:ext cx="21145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00151E"/>
                </a:solidFill>
                <a:effectLst/>
                <a:uLnTx/>
                <a:uFillTx/>
                <a:latin typeface="Segoe UI" panose="020B0502040204020203" pitchFamily="34" charset="0"/>
                <a:ea typeface="+mn-ea"/>
                <a:cs typeface="Segoe UI" panose="020B0502040204020203" pitchFamily="34" charset="0"/>
              </a:rPr>
              <a:t>CORRESPONDERE</a:t>
            </a:r>
            <a:r>
              <a:rPr kumimoji="0" lang="en-US"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rPr>
              <a:t> </a:t>
            </a:r>
            <a:endParaRPr kumimoji="0" lang="fr-FR" sz="1200" b="0" i="0" u="none" strike="noStrike" kern="1200" cap="none" spc="100" normalizeH="0" baseline="0" noProof="0" dirty="0">
              <a:ln>
                <a:noFill/>
              </a:ln>
              <a:solidFill>
                <a:srgbClr val="2E2D2B"/>
              </a:solidFill>
              <a:effectLst/>
              <a:uLnTx/>
              <a:uFillTx/>
              <a:latin typeface="Helvetica Neue Moyen" charset="0"/>
              <a:ea typeface="+mn-ea"/>
              <a:cs typeface="Helvetica Neue Normal" charset="0"/>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2048645" y="1642648"/>
            <a:ext cx="1809750" cy="268087"/>
          </a:xfrm>
          <a:prstGeom prst="rect">
            <a:avLst/>
          </a:prstGeom>
          <a:noFill/>
        </p:spPr>
        <p:txBody>
          <a:bodyPr wrap="square" lIns="0" t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spc="100" dirty="0">
                <a:solidFill>
                  <a:srgbClr val="2E2D2B"/>
                </a:solidFill>
                <a:latin typeface="Segoe UI" panose="020B0502040204020203" pitchFamily="34" charset="0"/>
                <a:cs typeface="Segoe UI" panose="020B0502040204020203" pitchFamily="34" charset="0"/>
              </a:rPr>
              <a:t>EDA</a:t>
            </a:r>
            <a:endParaRPr kumimoji="0" lang="fr-FR" sz="1600" b="1" i="0" u="none" strike="noStrike" kern="1200" cap="none" spc="100" normalizeH="0" baseline="0" noProof="0" dirty="0">
              <a:ln>
                <a:noFill/>
              </a:ln>
              <a:solidFill>
                <a:srgbClr val="2E2D2B"/>
              </a:solidFill>
              <a:effectLst/>
              <a:uLnTx/>
              <a:uFillTx/>
              <a:latin typeface="Segoe UI" panose="020B0502040204020203" pitchFamily="34" charset="0"/>
              <a:ea typeface="+mn-ea"/>
              <a:cs typeface="Segoe UI" panose="020B0502040204020203" pitchFamily="34" charset="0"/>
            </a:endParaRPr>
          </a:p>
        </p:txBody>
      </p:sp>
      <p:grpSp>
        <p:nvGrpSpPr>
          <p:cNvPr id="2" name="Agrupar 1">
            <a:extLst>
              <a:ext uri="{FF2B5EF4-FFF2-40B4-BE49-F238E27FC236}">
                <a16:creationId xmlns:a16="http://schemas.microsoft.com/office/drawing/2014/main" id="{B8A8200D-B8C0-4C51-98A4-DA49291831DD}"/>
              </a:ext>
            </a:extLst>
          </p:cNvPr>
          <p:cNvGrpSpPr/>
          <p:nvPr/>
        </p:nvGrpSpPr>
        <p:grpSpPr>
          <a:xfrm>
            <a:off x="1326531" y="1423756"/>
            <a:ext cx="592184" cy="644453"/>
            <a:chOff x="1326531" y="1423756"/>
            <a:chExt cx="592184" cy="644453"/>
          </a:xfrm>
        </p:grpSpPr>
        <p:sp>
          <p:nvSpPr>
            <p:cNvPr id="25" name="Oval 24">
              <a:extLst>
                <a:ext uri="{FF2B5EF4-FFF2-40B4-BE49-F238E27FC236}">
                  <a16:creationId xmlns:a16="http://schemas.microsoft.com/office/drawing/2014/main" id="{B40D9A05-2D15-574A-BDF2-DAEF64EF6C93}"/>
                </a:ext>
              </a:extLst>
            </p:cNvPr>
            <p:cNvSpPr/>
            <p:nvPr/>
          </p:nvSpPr>
          <p:spPr>
            <a:xfrm>
              <a:off x="1326531"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pic>
          <p:nvPicPr>
            <p:cNvPr id="23" name="ball_icon_eda" descr="Apresentação com gráfico de barras com preenchimento sólido">
              <a:extLst>
                <a:ext uri="{FF2B5EF4-FFF2-40B4-BE49-F238E27FC236}">
                  <a16:creationId xmlns:a16="http://schemas.microsoft.com/office/drawing/2014/main" id="{4098B06B-8BC5-47F3-B42F-D7CEEE5DE8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6715" y="1636209"/>
              <a:ext cx="432000" cy="432000"/>
            </a:xfrm>
            <a:prstGeom prst="rect">
              <a:avLst/>
            </a:prstGeom>
          </p:spPr>
        </p:pic>
      </p:grpSp>
      <p:grpSp>
        <p:nvGrpSpPr>
          <p:cNvPr id="14" name="Group 13">
            <a:extLst>
              <a:ext uri="{FF2B5EF4-FFF2-40B4-BE49-F238E27FC236}">
                <a16:creationId xmlns:a16="http://schemas.microsoft.com/office/drawing/2014/main" id="{D1D8AF96-D826-8E41-8349-0F618C168A30}"/>
              </a:ext>
            </a:extLst>
          </p:cNvPr>
          <p:cNvGrpSpPr/>
          <p:nvPr/>
        </p:nvGrpSpPr>
        <p:grpSpPr>
          <a:xfrm>
            <a:off x="4966179" y="1423756"/>
            <a:ext cx="502737" cy="552863"/>
            <a:chOff x="4966179" y="1423756"/>
            <a:chExt cx="502737" cy="552863"/>
          </a:xfrm>
        </p:grpSpPr>
        <p:sp>
          <p:nvSpPr>
            <p:cNvPr id="42" name="Oval 41">
              <a:extLst>
                <a:ext uri="{FF2B5EF4-FFF2-40B4-BE49-F238E27FC236}">
                  <a16:creationId xmlns:a16="http://schemas.microsoft.com/office/drawing/2014/main" id="{9F323D62-6E85-EF41-976D-9103E64056A5}"/>
                </a:ext>
              </a:extLst>
            </p:cNvPr>
            <p:cNvSpPr/>
            <p:nvPr/>
          </p:nvSpPr>
          <p:spPr>
            <a:xfrm>
              <a:off x="4966179"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44" name="Shape 2546">
              <a:extLst>
                <a:ext uri="{FF2B5EF4-FFF2-40B4-BE49-F238E27FC236}">
                  <a16:creationId xmlns:a16="http://schemas.microsoft.com/office/drawing/2014/main" id="{CB4CC07F-28E0-B44D-9A03-5FD068F67437}"/>
                </a:ext>
              </a:extLst>
            </p:cNvPr>
            <p:cNvSpPr>
              <a:spLocks noChangeAspect="1"/>
            </p:cNvSpPr>
            <p:nvPr/>
          </p:nvSpPr>
          <p:spPr>
            <a:xfrm>
              <a:off x="5056490" y="1638219"/>
              <a:ext cx="412426" cy="3384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47" name="Group 46">
            <a:extLst>
              <a:ext uri="{FF2B5EF4-FFF2-40B4-BE49-F238E27FC236}">
                <a16:creationId xmlns:a16="http://schemas.microsoft.com/office/drawing/2014/main" id="{39C72546-B407-5648-89B6-D2449E02E933}"/>
              </a:ext>
            </a:extLst>
          </p:cNvPr>
          <p:cNvGrpSpPr/>
          <p:nvPr/>
        </p:nvGrpSpPr>
        <p:grpSpPr>
          <a:xfrm>
            <a:off x="8598712" y="1423756"/>
            <a:ext cx="551396" cy="552863"/>
            <a:chOff x="8598712" y="1423756"/>
            <a:chExt cx="551396" cy="552863"/>
          </a:xfrm>
        </p:grpSpPr>
        <p:sp>
          <p:nvSpPr>
            <p:cNvPr id="46" name="Oval 45">
              <a:extLst>
                <a:ext uri="{FF2B5EF4-FFF2-40B4-BE49-F238E27FC236}">
                  <a16:creationId xmlns:a16="http://schemas.microsoft.com/office/drawing/2014/main" id="{990B5BDF-0335-B944-8411-9DF746C8B610}"/>
                </a:ext>
              </a:extLst>
            </p:cNvPr>
            <p:cNvSpPr/>
            <p:nvPr/>
          </p:nvSpPr>
          <p:spPr>
            <a:xfrm>
              <a:off x="8598712" y="1423756"/>
              <a:ext cx="462254" cy="46225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prstClr val="white"/>
                  </a:solidFill>
                </a:ln>
                <a:solidFill>
                  <a:prstClr val="black"/>
                </a:solidFill>
                <a:effectLst/>
                <a:uLnTx/>
                <a:uFillTx/>
                <a:latin typeface="Calibri" panose="020F0502020204030204"/>
                <a:ea typeface="+mn-ea"/>
                <a:cs typeface="+mn-cs"/>
              </a:endParaRPr>
            </a:p>
          </p:txBody>
        </p:sp>
        <p:sp>
          <p:nvSpPr>
            <p:cNvPr id="22" name="Shape 2554">
              <a:extLst>
                <a:ext uri="{FF2B5EF4-FFF2-40B4-BE49-F238E27FC236}">
                  <a16:creationId xmlns:a16="http://schemas.microsoft.com/office/drawing/2014/main" id="{5A3BB2CE-4644-7D4D-AF33-1347F603AD72}"/>
                </a:ext>
              </a:extLst>
            </p:cNvPr>
            <p:cNvSpPr>
              <a:spLocks noChangeAspect="1"/>
            </p:cNvSpPr>
            <p:nvPr/>
          </p:nvSpPr>
          <p:spPr>
            <a:xfrm>
              <a:off x="8777868" y="1638219"/>
              <a:ext cx="372240" cy="338400"/>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21" name="Group 20">
            <a:extLst>
              <a:ext uri="{FF2B5EF4-FFF2-40B4-BE49-F238E27FC236}">
                <a16:creationId xmlns:a16="http://schemas.microsoft.com/office/drawing/2014/main" id="{D222CD77-71AE-0048-8CB0-4C8285679E82}"/>
              </a:ext>
            </a:extLst>
          </p:cNvPr>
          <p:cNvGrpSpPr/>
          <p:nvPr/>
        </p:nvGrpSpPr>
        <p:grpSpPr>
          <a:xfrm>
            <a:off x="11010789" y="152400"/>
            <a:ext cx="1161712" cy="6580430"/>
            <a:chOff x="11010789" y="152400"/>
            <a:chExt cx="1161712" cy="6580430"/>
          </a:xfrm>
        </p:grpSpPr>
        <p:sp>
          <p:nvSpPr>
            <p:cNvPr id="24" name="CaixaDeTexto 189">
              <a:extLst>
                <a:ext uri="{FF2B5EF4-FFF2-40B4-BE49-F238E27FC236}">
                  <a16:creationId xmlns:a16="http://schemas.microsoft.com/office/drawing/2014/main" id="{3D188A5B-DBFC-6D44-B2E2-9B1290098790}"/>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26" name="Picture 25">
              <a:extLst>
                <a:ext uri="{FF2B5EF4-FFF2-40B4-BE49-F238E27FC236}">
                  <a16:creationId xmlns:a16="http://schemas.microsoft.com/office/drawing/2014/main" id="{1F2C632A-EAFD-4D43-AA46-6E45D07C45ED}"/>
                </a:ext>
              </a:extLst>
            </p:cNvPr>
            <p:cNvPicPr>
              <a:picLocks noChangeAspect="1"/>
            </p:cNvPicPr>
            <p:nvPr/>
          </p:nvPicPr>
          <p:blipFill>
            <a:blip r:embed="rId4"/>
            <a:srcRect/>
            <a:stretch/>
          </p:blipFill>
          <p:spPr>
            <a:xfrm>
              <a:off x="11010789" y="152400"/>
              <a:ext cx="1074776" cy="389895"/>
            </a:xfrm>
            <a:prstGeom prst="rect">
              <a:avLst/>
            </a:prstGeom>
          </p:spPr>
        </p:pic>
      </p:grpSp>
    </p:spTree>
    <p:extLst>
      <p:ext uri="{BB962C8B-B14F-4D97-AF65-F5344CB8AC3E}">
        <p14:creationId xmlns:p14="http://schemas.microsoft.com/office/powerpoint/2010/main" val="201905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Gráfico 9" descr="Trabalho destaque">
            <a:extLst>
              <a:ext uri="{FF2B5EF4-FFF2-40B4-BE49-F238E27FC236}">
                <a16:creationId xmlns:a16="http://schemas.microsoft.com/office/drawing/2014/main" id="{F05E4114-5035-488E-913E-19FE60261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Technical</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a:t>
            </a: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Details</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How</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was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achieved</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89475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Gráfico 11" descr="Caixa destaque">
            <a:extLst>
              <a:ext uri="{FF2B5EF4-FFF2-40B4-BE49-F238E27FC236}">
                <a16:creationId xmlns:a16="http://schemas.microsoft.com/office/drawing/2014/main" id="{7928ADB2-630D-4BD4-8117-AD8CA1AAD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Delivery</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Validation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of</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results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4522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áfico 8" descr="Futuro destaque">
            <a:extLst>
              <a:ext uri="{FF2B5EF4-FFF2-40B4-BE49-F238E27FC236}">
                <a16:creationId xmlns:a16="http://schemas.microsoft.com/office/drawing/2014/main" id="{65120D23-3C73-4420-8747-CAABCF6D53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Next</a:t>
            </a:r>
            <a:r>
              <a:rPr kumimoji="0" lang="pt-PT" sz="4800" b="1" i="0" u="none" strike="noStrike" kern="1200" cap="none" spc="0" normalizeH="0" baseline="0" noProof="0" dirty="0">
                <a:ln>
                  <a:noFill/>
                </a:ln>
                <a:solidFill>
                  <a:srgbClr val="FFFFFF"/>
                </a:solidFill>
                <a:effectLst/>
                <a:uLnTx/>
                <a:uFillTx/>
                <a:latin typeface="Segoe UI"/>
                <a:ea typeface="+mn-ea"/>
                <a:cs typeface="Segoe UI"/>
              </a:rPr>
              <a:t> Steps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What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can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we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next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934193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78B0A-237C-5446-BA8E-8F82C755951D}"/>
              </a:ext>
            </a:extLst>
          </p:cNvPr>
          <p:cNvPicPr>
            <a:picLocks noChangeAspect="1"/>
          </p:cNvPicPr>
          <p:nvPr/>
        </p:nvPicPr>
        <p:blipFill rotWithShape="1">
          <a:blip r:embed="rId2"/>
          <a:srcRect l="11029"/>
          <a:stretch/>
        </p:blipFill>
        <p:spPr>
          <a:xfrm>
            <a:off x="-152400" y="-16048"/>
            <a:ext cx="12447554" cy="6995222"/>
          </a:xfrm>
          <a:prstGeom prst="rect">
            <a:avLst/>
          </a:prstGeom>
        </p:spPr>
      </p:pic>
      <p:sp>
        <p:nvSpPr>
          <p:cNvPr id="19" name="TextBox 18">
            <a:extLst>
              <a:ext uri="{FF2B5EF4-FFF2-40B4-BE49-F238E27FC236}">
                <a16:creationId xmlns:a16="http://schemas.microsoft.com/office/drawing/2014/main" id="{20EC8096-1ECF-BA4E-B1E3-2BB08214B404}"/>
              </a:ext>
            </a:extLst>
          </p:cNvPr>
          <p:cNvSpPr txBox="1"/>
          <p:nvPr/>
        </p:nvSpPr>
        <p:spPr>
          <a:xfrm>
            <a:off x="2687960" y="3204275"/>
            <a:ext cx="5001813" cy="646331"/>
          </a:xfrm>
          <a:prstGeom prst="rect">
            <a:avLst/>
          </a:prstGeom>
          <a:noFill/>
        </p:spPr>
        <p:txBody>
          <a:bodyPr wrap="square" lIns="0" rtlCol="0" anchor="t">
            <a:spAutoFit/>
          </a:bodyPr>
          <a:lstStyle/>
          <a:p>
            <a:r>
              <a:rPr lang="en-GB" sz="3600" b="1" dirty="0">
                <a:solidFill>
                  <a:srgbClr val="FFFFFF"/>
                </a:solidFill>
                <a:latin typeface="Segoe UI" panose="020B0502040204020203" pitchFamily="34" charset="0"/>
                <a:cs typeface="Segoe UI" panose="020B0502040204020203" pitchFamily="34" charset="0"/>
              </a:rPr>
              <a:t>Client Segmentation</a:t>
            </a:r>
          </a:p>
        </p:txBody>
      </p:sp>
      <p:sp>
        <p:nvSpPr>
          <p:cNvPr id="20" name="Retângulo 89">
            <a:extLst>
              <a:ext uri="{FF2B5EF4-FFF2-40B4-BE49-F238E27FC236}">
                <a16:creationId xmlns:a16="http://schemas.microsoft.com/office/drawing/2014/main" id="{101E19D1-338C-014B-8798-D158A71BECF5}"/>
              </a:ext>
            </a:extLst>
          </p:cNvPr>
          <p:cNvSpPr/>
          <p:nvPr/>
        </p:nvSpPr>
        <p:spPr>
          <a:xfrm>
            <a:off x="2549873" y="3083530"/>
            <a:ext cx="5285079" cy="8464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7" name="Retângulo 103">
            <a:extLst>
              <a:ext uri="{FF2B5EF4-FFF2-40B4-BE49-F238E27FC236}">
                <a16:creationId xmlns:a16="http://schemas.microsoft.com/office/drawing/2014/main" id="{7F9F2E96-04A7-6C45-A6D2-54B5EEC40404}"/>
              </a:ext>
            </a:extLst>
          </p:cNvPr>
          <p:cNvSpPr/>
          <p:nvPr/>
        </p:nvSpPr>
        <p:spPr>
          <a:xfrm>
            <a:off x="8001554" y="3505200"/>
            <a:ext cx="1776740" cy="433341"/>
          </a:xfrm>
          <a:prstGeom prst="rect">
            <a:avLst/>
          </a:prstGeom>
          <a:blipFill dpi="0" rotWithShape="1">
            <a:blip r:embed="rId3">
              <a:alphaModFix amt="8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28" name="CaixaDeTexto 105">
            <a:extLst>
              <a:ext uri="{FF2B5EF4-FFF2-40B4-BE49-F238E27FC236}">
                <a16:creationId xmlns:a16="http://schemas.microsoft.com/office/drawing/2014/main" id="{572D7C52-1031-F64A-80E0-9E56FE5338DC}"/>
              </a:ext>
            </a:extLst>
          </p:cNvPr>
          <p:cNvSpPr txBox="1"/>
          <p:nvPr/>
        </p:nvSpPr>
        <p:spPr>
          <a:xfrm>
            <a:off x="8027513" y="3590235"/>
            <a:ext cx="1614614" cy="286232"/>
          </a:xfrm>
          <a:prstGeom prst="rect">
            <a:avLst/>
          </a:prstGeom>
          <a:noFill/>
        </p:spPr>
        <p:txBody>
          <a:bodyPr wrap="square" rtlCol="0" anchor="ctr">
            <a:spAutoFit/>
          </a:bodyPr>
          <a:lstStyle/>
          <a:p>
            <a:pPr algn="r">
              <a:lnSpc>
                <a:spcPct val="90000"/>
              </a:lnSpc>
            </a:pPr>
            <a:r>
              <a:rPr lang="en-US" sz="1400" spc="300" dirty="0">
                <a:solidFill>
                  <a:schemeClr val="tx2">
                    <a:lumMod val="20000"/>
                    <a:lumOff val="80000"/>
                  </a:schemeClr>
                </a:solidFill>
                <a:latin typeface="Segoe UI" panose="020B0502040204020203" pitchFamily="34" charset="0"/>
                <a:ea typeface="Batang" panose="020B0503020000020004" pitchFamily="18" charset="-127"/>
                <a:cs typeface="Segoe UI" panose="020B0502040204020203" pitchFamily="34" charset="0"/>
              </a:rPr>
              <a:t>19/04/2022</a:t>
            </a:r>
          </a:p>
        </p:txBody>
      </p:sp>
      <p:sp>
        <p:nvSpPr>
          <p:cNvPr id="15" name="Retângulo 103">
            <a:extLst>
              <a:ext uri="{FF2B5EF4-FFF2-40B4-BE49-F238E27FC236}">
                <a16:creationId xmlns:a16="http://schemas.microsoft.com/office/drawing/2014/main" id="{0527D531-4259-B040-BCC8-D69941595957}"/>
              </a:ext>
            </a:extLst>
          </p:cNvPr>
          <p:cNvSpPr/>
          <p:nvPr/>
        </p:nvSpPr>
        <p:spPr>
          <a:xfrm>
            <a:off x="2488547" y="3937356"/>
            <a:ext cx="5407729" cy="321079"/>
          </a:xfrm>
          <a:prstGeom prst="rect">
            <a:avLst/>
          </a:prstGeom>
          <a:gradFill flip="none" rotWithShape="1">
            <a:gsLst>
              <a:gs pos="5000">
                <a:srgbClr val="02151B"/>
              </a:gs>
              <a:gs pos="36500">
                <a:srgbClr val="010B1E">
                  <a:alpha val="11000"/>
                </a:srgbClr>
              </a:gs>
              <a:gs pos="80000">
                <a:srgbClr val="000021">
                  <a:alpha val="2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pt-PT">
              <a:solidFill>
                <a:prstClr val="white"/>
              </a:solidFill>
              <a:latin typeface="Calibri" panose="020F0502020204030204"/>
            </a:endParaRPr>
          </a:p>
        </p:txBody>
      </p:sp>
      <p:sp>
        <p:nvSpPr>
          <p:cNvPr id="14" name="CaixaDeTexto 97">
            <a:extLst>
              <a:ext uri="{FF2B5EF4-FFF2-40B4-BE49-F238E27FC236}">
                <a16:creationId xmlns:a16="http://schemas.microsoft.com/office/drawing/2014/main" id="{A6676E88-3930-FD47-846E-8E3660B1B1E0}"/>
              </a:ext>
            </a:extLst>
          </p:cNvPr>
          <p:cNvSpPr txBox="1"/>
          <p:nvPr/>
        </p:nvSpPr>
        <p:spPr>
          <a:xfrm>
            <a:off x="2488547" y="3941475"/>
            <a:ext cx="5603527" cy="341632"/>
          </a:xfrm>
          <a:prstGeom prst="rect">
            <a:avLst/>
          </a:prstGeom>
          <a:noFill/>
        </p:spPr>
        <p:txBody>
          <a:bodyPr wrap="square" rtlCol="0" anchor="ctr">
            <a:spAutoFit/>
          </a:bodyPr>
          <a:lstStyle/>
          <a:p>
            <a:pPr>
              <a:lnSpc>
                <a:spcPct val="90000"/>
              </a:lnSpc>
            </a:pPr>
            <a:r>
              <a:rPr lang="en-US" dirty="0">
                <a:solidFill>
                  <a:schemeClr val="bg1"/>
                </a:solidFill>
                <a:latin typeface="Segoe UI Light" panose="020B0502040204020203" pitchFamily="34" charset="0"/>
                <a:ea typeface="Batang" panose="020B0503020000020004" pitchFamily="18" charset="-127"/>
                <a:cs typeface="Segoe UI Light" panose="020B0502040204020203" pitchFamily="34" charset="0"/>
              </a:rPr>
              <a:t>Proposal to Sense Assurance</a:t>
            </a:r>
            <a:r>
              <a:rPr lang="en-GB" sz="1800" b="1" dirty="0">
                <a:solidFill>
                  <a:srgbClr val="FFFFFF"/>
                </a:solidFill>
                <a:latin typeface="Segoe UI" panose="020B0502040204020203" pitchFamily="34" charset="0"/>
                <a:cs typeface="Segoe UI" panose="020B0502040204020203" pitchFamily="34" charset="0"/>
              </a:rPr>
              <a:t> </a:t>
            </a:r>
            <a:r>
              <a:rPr lang="en-GB" sz="1800" dirty="0">
                <a:solidFill>
                  <a:schemeClr val="bg1">
                    <a:lumMod val="75000"/>
                  </a:schemeClr>
                </a:solidFill>
                <a:latin typeface="Segoe UI" panose="020B0502040204020203" pitchFamily="34" charset="0"/>
                <a:cs typeface="Segoe UI" panose="020B0502040204020203" pitchFamily="34" charset="0"/>
              </a:rPr>
              <a:t>㋏</a:t>
            </a:r>
            <a:endParaRPr lang="en-US" dirty="0">
              <a:solidFill>
                <a:schemeClr val="bg1">
                  <a:lumMod val="75000"/>
                </a:schemeClr>
              </a:solidFill>
              <a:latin typeface="Segoe UI Light" panose="020B0502040204020203" pitchFamily="34" charset="0"/>
              <a:ea typeface="Batang" panose="020B0503020000020004" pitchFamily="18" charset="-127"/>
              <a:cs typeface="Segoe UI Light" panose="020B0502040204020203" pitchFamily="34" charset="0"/>
            </a:endParaRPr>
          </a:p>
        </p:txBody>
      </p:sp>
      <p:pic>
        <p:nvPicPr>
          <p:cNvPr id="18" name="Picture 17">
            <a:extLst>
              <a:ext uri="{FF2B5EF4-FFF2-40B4-BE49-F238E27FC236}">
                <a16:creationId xmlns:a16="http://schemas.microsoft.com/office/drawing/2014/main" id="{4EC0D261-26E3-9A49-8F44-F679F3EAA28F}"/>
              </a:ext>
            </a:extLst>
          </p:cNvPr>
          <p:cNvPicPr>
            <a:picLocks noChangeAspect="1"/>
          </p:cNvPicPr>
          <p:nvPr/>
        </p:nvPicPr>
        <p:blipFill>
          <a:blip r:embed="rId4"/>
          <a:srcRect/>
          <a:stretch/>
        </p:blipFill>
        <p:spPr>
          <a:xfrm>
            <a:off x="777881" y="3204275"/>
            <a:ext cx="1688691" cy="612604"/>
          </a:xfrm>
          <a:prstGeom prst="rect">
            <a:avLst/>
          </a:prstGeom>
        </p:spPr>
      </p:pic>
    </p:spTree>
    <p:extLst>
      <p:ext uri="{BB962C8B-B14F-4D97-AF65-F5344CB8AC3E}">
        <p14:creationId xmlns:p14="http://schemas.microsoft.com/office/powerpoint/2010/main" val="130956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Gráfico 10" descr="Perguntas destaque">
            <a:extLst>
              <a:ext uri="{FF2B5EF4-FFF2-40B4-BE49-F238E27FC236}">
                <a16:creationId xmlns:a16="http://schemas.microsoft.com/office/drawing/2014/main" id="{42039EE9-FD26-4108-A275-C532E5556E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1800384"/>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062727"/>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Q&amp;A</a:t>
            </a: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6"/>
            <a:srcRect/>
            <a:stretch/>
          </p:blipFill>
          <p:spPr>
            <a:xfrm>
              <a:off x="11010789" y="152400"/>
              <a:ext cx="1074779" cy="389895"/>
            </a:xfrm>
            <a:prstGeom prst="rect">
              <a:avLst/>
            </a:prstGeom>
          </p:spPr>
        </p:pic>
      </p:grpSp>
    </p:spTree>
    <p:extLst>
      <p:ext uri="{BB962C8B-B14F-4D97-AF65-F5344CB8AC3E}">
        <p14:creationId xmlns:p14="http://schemas.microsoft.com/office/powerpoint/2010/main" val="24138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6" name="Gráfico 95" descr="Alvo destaque">
            <a:extLst>
              <a:ext uri="{FF2B5EF4-FFF2-40B4-BE49-F238E27FC236}">
                <a16:creationId xmlns:a16="http://schemas.microsoft.com/office/drawing/2014/main" id="{25476988-4433-4908-B83C-AE2D4EAF3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258" y="4401228"/>
            <a:ext cx="504000" cy="504000"/>
          </a:xfrm>
          <a:prstGeom prst="rect">
            <a:avLst/>
          </a:prstGeom>
        </p:spPr>
      </p:pic>
      <p:sp>
        <p:nvSpPr>
          <p:cNvPr id="15" name="Rectangle 14">
            <a:hlinkClick r:id="rId5" action="ppaction://hlinksldjump"/>
            <a:extLst>
              <a:ext uri="{FF2B5EF4-FFF2-40B4-BE49-F238E27FC236}">
                <a16:creationId xmlns:a16="http://schemas.microsoft.com/office/drawing/2014/main" id="{6BB173A2-789D-D942-B6C8-8E76E72620E4}"/>
              </a:ext>
            </a:extLst>
          </p:cNvPr>
          <p:cNvSpPr/>
          <p:nvPr/>
        </p:nvSpPr>
        <p:spPr>
          <a:xfrm>
            <a:off x="1031036" y="1551801"/>
            <a:ext cx="92398" cy="276999"/>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200" b="1" i="0" u="none" strike="noStrike" kern="1200" cap="none" spc="0" normalizeH="0" baseline="0" noProof="0" dirty="0">
              <a:ln>
                <a:noFill/>
              </a:ln>
              <a:solidFill>
                <a:srgbClr val="E1E6ED"/>
              </a:solidFill>
              <a:effectLst/>
              <a:uLnTx/>
              <a:uFillTx/>
              <a:latin typeface="Segoe UI Semibold" panose="020B0502040204020203" pitchFamily="34"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3588DD22-D932-1143-B383-91DFA822BC1D}"/>
              </a:ext>
            </a:extLst>
          </p:cNvPr>
          <p:cNvSpPr txBox="1"/>
          <p:nvPr/>
        </p:nvSpPr>
        <p:spPr>
          <a:xfrm>
            <a:off x="713829" y="744348"/>
            <a:ext cx="11522074" cy="615553"/>
          </a:xfrm>
          <a:prstGeom prst="rect">
            <a:avLst/>
          </a:prstGeom>
          <a:noFill/>
        </p:spPr>
        <p:txBody>
          <a:bodyPr wrap="square" lIns="0" tIns="0" rIns="0" bIns="0" rtlCol="0">
            <a:spAutoFit/>
          </a:bodyPr>
          <a:lstStyle>
            <a:defPPr>
              <a:defRPr lang="en-PT"/>
            </a:defPPr>
            <a:lvl1pPr>
              <a:defRPr b="1" i="1">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i="0" dirty="0" err="1">
                <a:solidFill>
                  <a:srgbClr val="FFFFFF"/>
                </a:solidFill>
                <a:latin typeface="Segoe UI" panose="020B0502040204020203" pitchFamily="34" charset="0"/>
                <a:cs typeface="Segoe UI" panose="020B0502040204020203" pitchFamily="34" charset="0"/>
              </a:rPr>
              <a:t>i</a:t>
            </a:r>
            <a:r>
              <a:rPr kumimoji="0" lang="en-GB" sz="40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ndex</a:t>
            </a:r>
            <a:endParaRPr kumimoji="0" lang="en-GB" sz="4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149EB490-5A54-DB43-B038-99613B31B2DE}"/>
              </a:ext>
            </a:extLst>
          </p:cNvPr>
          <p:cNvGrpSpPr/>
          <p:nvPr/>
        </p:nvGrpSpPr>
        <p:grpSpPr>
          <a:xfrm>
            <a:off x="1371600" y="1828800"/>
            <a:ext cx="9044660" cy="3054497"/>
            <a:chOff x="1131317" y="1843087"/>
            <a:chExt cx="9044660" cy="3054497"/>
          </a:xfrm>
        </p:grpSpPr>
        <p:grpSp>
          <p:nvGrpSpPr>
            <p:cNvPr id="2" name="Group 1">
              <a:extLst>
                <a:ext uri="{FF2B5EF4-FFF2-40B4-BE49-F238E27FC236}">
                  <a16:creationId xmlns:a16="http://schemas.microsoft.com/office/drawing/2014/main" id="{088CC9D7-0D4A-9444-B435-1C6F79AB92D8}"/>
                </a:ext>
              </a:extLst>
            </p:cNvPr>
            <p:cNvGrpSpPr/>
            <p:nvPr/>
          </p:nvGrpSpPr>
          <p:grpSpPr>
            <a:xfrm>
              <a:off x="1144233" y="1843087"/>
              <a:ext cx="2432158" cy="548045"/>
              <a:chOff x="727806" y="1509355"/>
              <a:chExt cx="2432158" cy="548045"/>
            </a:xfrm>
          </p:grpSpPr>
          <p:sp>
            <p:nvSpPr>
              <p:cNvPr id="14" name="TextBox 13">
                <a:hlinkClick r:id="" action="ppaction://noaction"/>
                <a:extLst>
                  <a:ext uri="{FF2B5EF4-FFF2-40B4-BE49-F238E27FC236}">
                    <a16:creationId xmlns:a16="http://schemas.microsoft.com/office/drawing/2014/main" id="{65FFA740-786E-1945-B5A4-F812115F2DC2}"/>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problem</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at</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hands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hlinkClick r:id="rId5" action="ppaction://hlinksldjump"/>
                <a:extLst>
                  <a:ext uri="{FF2B5EF4-FFF2-40B4-BE49-F238E27FC236}">
                    <a16:creationId xmlns:a16="http://schemas.microsoft.com/office/drawing/2014/main" id="{942E4C7B-AF50-5042-B991-2EC2AD14C0D8}"/>
                  </a:ext>
                </a:extLst>
              </p:cNvPr>
              <p:cNvSpPr/>
              <p:nvPr/>
            </p:nvSpPr>
            <p:spPr>
              <a:xfrm>
                <a:off x="727806" y="1509355"/>
                <a:ext cx="72539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 </a:t>
                </a:r>
                <a:r>
                  <a:rPr lang="pt-PT" sz="1400" b="1" dirty="0" err="1">
                    <a:solidFill>
                      <a:srgbClr val="FFFFFF"/>
                    </a:solidFill>
                    <a:latin typeface="Segoe UI" panose="020B0502040204020203" pitchFamily="34" charset="0"/>
                    <a:cs typeface="Segoe UI" panose="020B0502040204020203" pitchFamily="34" charset="0"/>
                  </a:rPr>
                  <a:t>Goal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B36C9E3A-C675-9143-99A9-5BF4C7747CA4}"/>
                </a:ext>
              </a:extLst>
            </p:cNvPr>
            <p:cNvGrpSpPr/>
            <p:nvPr/>
          </p:nvGrpSpPr>
          <p:grpSpPr>
            <a:xfrm>
              <a:off x="1144233" y="2678571"/>
              <a:ext cx="2809112" cy="548045"/>
              <a:chOff x="727806" y="1509355"/>
              <a:chExt cx="2809112" cy="548045"/>
            </a:xfrm>
          </p:grpSpPr>
          <p:sp>
            <p:nvSpPr>
              <p:cNvPr id="19" name="TextBox 18">
                <a:hlinkClick r:id="" action="ppaction://noaction"/>
                <a:extLst>
                  <a:ext uri="{FF2B5EF4-FFF2-40B4-BE49-F238E27FC236}">
                    <a16:creationId xmlns:a16="http://schemas.microsoft.com/office/drawing/2014/main" id="{280A578A-B624-2145-A21F-9FC19C180D0C}"/>
                  </a:ext>
                </a:extLst>
              </p:cNvPr>
              <p:cNvSpPr txBox="1"/>
              <p:nvPr/>
            </p:nvSpPr>
            <p:spPr>
              <a:xfrm>
                <a:off x="914400" y="1795790"/>
                <a:ext cx="2622518"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Resources</a:t>
                </a:r>
                <a:r>
                  <a:rPr lang="pt-PT" sz="1400" dirty="0">
                    <a:solidFill>
                      <a:srgbClr val="FFFFFF"/>
                    </a:solidFill>
                    <a:latin typeface="Segoe UI Light" panose="020B0502040204020203" pitchFamily="34" charset="0"/>
                    <a:cs typeface="Segoe UI Light" panose="020B0502040204020203" pitchFamily="34" charset="0"/>
                  </a:rPr>
                  <a:t>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hlinkClick r:id="rId5" action="ppaction://hlinksldjump"/>
                <a:extLst>
                  <a:ext uri="{FF2B5EF4-FFF2-40B4-BE49-F238E27FC236}">
                    <a16:creationId xmlns:a16="http://schemas.microsoft.com/office/drawing/2014/main" id="{12338789-BDBB-4345-951F-C33223D41374}"/>
                  </a:ext>
                </a:extLst>
              </p:cNvPr>
              <p:cNvSpPr/>
              <p:nvPr/>
            </p:nvSpPr>
            <p:spPr>
              <a:xfrm>
                <a:off x="727806" y="1509355"/>
                <a:ext cx="67101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24DA0504-C56C-B644-A670-30B4C427D823}"/>
                </a:ext>
              </a:extLst>
            </p:cNvPr>
            <p:cNvGrpSpPr/>
            <p:nvPr/>
          </p:nvGrpSpPr>
          <p:grpSpPr>
            <a:xfrm>
              <a:off x="1144233" y="3514055"/>
              <a:ext cx="3172370" cy="548045"/>
              <a:chOff x="727806" y="1509355"/>
              <a:chExt cx="3172370" cy="548045"/>
            </a:xfrm>
          </p:grpSpPr>
          <p:sp>
            <p:nvSpPr>
              <p:cNvPr id="30" name="TextBox 29">
                <a:hlinkClick r:id="" action="ppaction://noaction"/>
                <a:extLst>
                  <a:ext uri="{FF2B5EF4-FFF2-40B4-BE49-F238E27FC236}">
                    <a16:creationId xmlns:a16="http://schemas.microsoft.com/office/drawing/2014/main" id="{57F78172-A486-494F-9C21-A5071D05225F}"/>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Our</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proposal</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1" name="Rectangle 30">
                <a:hlinkClick r:id="rId5" action="ppaction://hlinksldjump"/>
                <a:extLst>
                  <a:ext uri="{FF2B5EF4-FFF2-40B4-BE49-F238E27FC236}">
                    <a16:creationId xmlns:a16="http://schemas.microsoft.com/office/drawing/2014/main" id="{757D3479-AE2E-C540-969F-AF86A6D1F38E}"/>
                  </a:ext>
                </a:extLst>
              </p:cNvPr>
              <p:cNvSpPr/>
              <p:nvPr/>
            </p:nvSpPr>
            <p:spPr>
              <a:xfrm>
                <a:off x="727806" y="1509355"/>
                <a:ext cx="1128771"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 </a:t>
                </a:r>
                <a:r>
                  <a:rPr kumimoji="0" lang="pt-PT"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C5949FE1-3B17-FA46-B2D7-B41CA1E0347E}"/>
                </a:ext>
              </a:extLst>
            </p:cNvPr>
            <p:cNvGrpSpPr/>
            <p:nvPr/>
          </p:nvGrpSpPr>
          <p:grpSpPr>
            <a:xfrm>
              <a:off x="1131317" y="4349539"/>
              <a:ext cx="2432158" cy="548045"/>
              <a:chOff x="727806" y="1509355"/>
              <a:chExt cx="2432158" cy="548045"/>
            </a:xfrm>
          </p:grpSpPr>
          <p:sp>
            <p:nvSpPr>
              <p:cNvPr id="33" name="TextBox 32">
                <a:hlinkClick r:id="" action="ppaction://noaction"/>
                <a:extLst>
                  <a:ext uri="{FF2B5EF4-FFF2-40B4-BE49-F238E27FC236}">
                    <a16:creationId xmlns:a16="http://schemas.microsoft.com/office/drawing/2014/main" id="{44D58978-EAB1-C44E-B49E-AED27C938119}"/>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results</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a:hlinkClick r:id="rId5" action="ppaction://hlinksldjump"/>
                <a:extLst>
                  <a:ext uri="{FF2B5EF4-FFF2-40B4-BE49-F238E27FC236}">
                    <a16:creationId xmlns:a16="http://schemas.microsoft.com/office/drawing/2014/main" id="{D7407DD5-AD7A-574A-8E7B-09EA6BC849E4}"/>
                  </a:ext>
                </a:extLst>
              </p:cNvPr>
              <p:cNvSpPr/>
              <p:nvPr/>
            </p:nvSpPr>
            <p:spPr>
              <a:xfrm>
                <a:off x="727806" y="1509355"/>
                <a:ext cx="9147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4.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Results</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7E963D02-2FD1-8243-BFFE-5000B330BC3E}"/>
                </a:ext>
              </a:extLst>
            </p:cNvPr>
            <p:cNvGrpSpPr/>
            <p:nvPr/>
          </p:nvGrpSpPr>
          <p:grpSpPr>
            <a:xfrm>
              <a:off x="7287984" y="1861819"/>
              <a:ext cx="2887993" cy="562700"/>
              <a:chOff x="6871557" y="-1813849"/>
              <a:chExt cx="2887993" cy="562700"/>
            </a:xfrm>
          </p:grpSpPr>
          <p:sp>
            <p:nvSpPr>
              <p:cNvPr id="36" name="TextBox 35">
                <a:hlinkClick r:id="" action="ppaction://noaction"/>
                <a:extLst>
                  <a:ext uri="{FF2B5EF4-FFF2-40B4-BE49-F238E27FC236}">
                    <a16:creationId xmlns:a16="http://schemas.microsoft.com/office/drawing/2014/main" id="{95B96C85-7FF8-034D-98F3-54EDA98B72FB}"/>
                  </a:ext>
                </a:extLst>
              </p:cNvPr>
              <p:cNvSpPr txBox="1"/>
              <p:nvPr/>
            </p:nvSpPr>
            <p:spPr>
              <a:xfrm>
                <a:off x="7045235" y="-1512759"/>
                <a:ext cx="2714315"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Roadblocks</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faced</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project</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a:hlinkClick r:id="rId5" action="ppaction://hlinksldjump"/>
                <a:extLst>
                  <a:ext uri="{FF2B5EF4-FFF2-40B4-BE49-F238E27FC236}">
                    <a16:creationId xmlns:a16="http://schemas.microsoft.com/office/drawing/2014/main" id="{D1DFB190-61CA-3C45-A2BE-F1B2A529E442}"/>
                  </a:ext>
                </a:extLst>
              </p:cNvPr>
              <p:cNvSpPr/>
              <p:nvPr/>
            </p:nvSpPr>
            <p:spPr>
              <a:xfrm>
                <a:off x="6871557" y="-1813849"/>
                <a:ext cx="1175963"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6</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Challenges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41" name="Google Shape;2027;p24">
            <a:extLst>
              <a:ext uri="{FF2B5EF4-FFF2-40B4-BE49-F238E27FC236}">
                <a16:creationId xmlns:a16="http://schemas.microsoft.com/office/drawing/2014/main" id="{4AEC5471-1DCE-5645-8308-C439060EF46C}"/>
              </a:ext>
            </a:extLst>
          </p:cNvPr>
          <p:cNvSpPr/>
          <p:nvPr/>
        </p:nvSpPr>
        <p:spPr>
          <a:xfrm>
            <a:off x="785258" y="4349539"/>
            <a:ext cx="245778" cy="0"/>
          </a:xfrm>
          <a:custGeom>
            <a:avLst/>
            <a:gdLst/>
            <a:ahLst/>
            <a:cxnLst/>
            <a:rect l="l" t="t" r="r" b="b"/>
            <a:pathLst>
              <a:path w="736641" h="520590" extrusionOk="0">
                <a:moveTo>
                  <a:pt x="723941" y="0"/>
                </a:moveTo>
                <a:lnTo>
                  <a:pt x="15241" y="0"/>
                </a:lnTo>
                <a:cubicBezTo>
                  <a:pt x="6350" y="0"/>
                  <a:pt x="0" y="6349"/>
                  <a:pt x="0" y="15236"/>
                </a:cubicBezTo>
                <a:lnTo>
                  <a:pt x="0" y="369492"/>
                </a:lnTo>
                <a:cubicBezTo>
                  <a:pt x="0" y="378379"/>
                  <a:pt x="6350" y="384728"/>
                  <a:pt x="15241" y="384728"/>
                </a:cubicBezTo>
                <a:lnTo>
                  <a:pt x="723941" y="384728"/>
                </a:lnTo>
                <a:cubicBezTo>
                  <a:pt x="732831" y="384728"/>
                  <a:pt x="739182" y="378379"/>
                  <a:pt x="739182" y="369492"/>
                </a:cubicBezTo>
                <a:lnTo>
                  <a:pt x="739182" y="15236"/>
                </a:lnTo>
                <a:cubicBezTo>
                  <a:pt x="739182" y="6349"/>
                  <a:pt x="732831" y="0"/>
                  <a:pt x="723941" y="0"/>
                </a:cubicBezTo>
                <a:close/>
                <a:moveTo>
                  <a:pt x="708700" y="354254"/>
                </a:moveTo>
                <a:lnTo>
                  <a:pt x="30482" y="354254"/>
                </a:lnTo>
                <a:lnTo>
                  <a:pt x="30482" y="30472"/>
                </a:lnTo>
                <a:lnTo>
                  <a:pt x="708700" y="30472"/>
                </a:lnTo>
                <a:lnTo>
                  <a:pt x="708700" y="354254"/>
                </a:lnTo>
                <a:close/>
                <a:moveTo>
                  <a:pt x="369591" y="450755"/>
                </a:moveTo>
                <a:cubicBezTo>
                  <a:pt x="360700" y="450755"/>
                  <a:pt x="354350" y="444406"/>
                  <a:pt x="354350" y="435517"/>
                </a:cubicBezTo>
                <a:lnTo>
                  <a:pt x="354350" y="405043"/>
                </a:lnTo>
                <a:cubicBezTo>
                  <a:pt x="354350" y="396156"/>
                  <a:pt x="360700" y="389807"/>
                  <a:pt x="369591" y="389807"/>
                </a:cubicBezTo>
                <a:cubicBezTo>
                  <a:pt x="378481" y="389807"/>
                  <a:pt x="384832" y="396156"/>
                  <a:pt x="384832" y="405043"/>
                </a:cubicBezTo>
                <a:lnTo>
                  <a:pt x="384832" y="435517"/>
                </a:lnTo>
                <a:cubicBezTo>
                  <a:pt x="384832" y="444406"/>
                  <a:pt x="378481" y="450755"/>
                  <a:pt x="369591" y="450755"/>
                </a:cubicBezTo>
                <a:close/>
                <a:moveTo>
                  <a:pt x="369591" y="454563"/>
                </a:moveTo>
                <a:cubicBezTo>
                  <a:pt x="349270" y="454563"/>
                  <a:pt x="334029" y="471070"/>
                  <a:pt x="334029" y="490116"/>
                </a:cubicBezTo>
                <a:cubicBezTo>
                  <a:pt x="334029" y="510432"/>
                  <a:pt x="350540" y="525668"/>
                  <a:pt x="369591" y="525668"/>
                </a:cubicBezTo>
                <a:cubicBezTo>
                  <a:pt x="388642" y="525668"/>
                  <a:pt x="405153" y="509162"/>
                  <a:pt x="405153" y="490116"/>
                </a:cubicBezTo>
                <a:cubicBezTo>
                  <a:pt x="405153" y="471070"/>
                  <a:pt x="389912" y="454563"/>
                  <a:pt x="369591" y="454563"/>
                </a:cubicBezTo>
                <a:close/>
                <a:moveTo>
                  <a:pt x="364511" y="490116"/>
                </a:moveTo>
                <a:cubicBezTo>
                  <a:pt x="364511" y="487576"/>
                  <a:pt x="367051" y="485037"/>
                  <a:pt x="369591" y="485037"/>
                </a:cubicBezTo>
                <a:cubicBezTo>
                  <a:pt x="372131" y="485037"/>
                  <a:pt x="374671" y="487576"/>
                  <a:pt x="374671" y="490116"/>
                </a:cubicBezTo>
                <a:cubicBezTo>
                  <a:pt x="375941" y="496465"/>
                  <a:pt x="364511" y="496465"/>
                  <a:pt x="364511" y="490116"/>
                </a:cubicBezTo>
                <a:close/>
                <a:moveTo>
                  <a:pt x="134628" y="137130"/>
                </a:moveTo>
                <a:cubicBezTo>
                  <a:pt x="140978" y="140940"/>
                  <a:pt x="148598" y="143479"/>
                  <a:pt x="156219" y="143479"/>
                </a:cubicBezTo>
                <a:cubicBezTo>
                  <a:pt x="170190" y="143479"/>
                  <a:pt x="184160" y="135861"/>
                  <a:pt x="191781" y="123163"/>
                </a:cubicBezTo>
                <a:cubicBezTo>
                  <a:pt x="194321" y="119354"/>
                  <a:pt x="195591" y="114276"/>
                  <a:pt x="196861" y="109197"/>
                </a:cubicBezTo>
                <a:lnTo>
                  <a:pt x="355620" y="125702"/>
                </a:lnTo>
                <a:cubicBezTo>
                  <a:pt x="355620" y="125702"/>
                  <a:pt x="356890" y="125702"/>
                  <a:pt x="356890" y="125702"/>
                </a:cubicBezTo>
                <a:cubicBezTo>
                  <a:pt x="356890" y="125702"/>
                  <a:pt x="356890" y="125702"/>
                  <a:pt x="356890" y="125702"/>
                </a:cubicBezTo>
                <a:lnTo>
                  <a:pt x="248934" y="196809"/>
                </a:lnTo>
                <a:cubicBezTo>
                  <a:pt x="246394" y="192999"/>
                  <a:pt x="242584" y="189189"/>
                  <a:pt x="237503" y="186650"/>
                </a:cubicBezTo>
                <a:cubicBezTo>
                  <a:pt x="227343" y="180301"/>
                  <a:pt x="217182" y="179032"/>
                  <a:pt x="205752" y="181571"/>
                </a:cubicBezTo>
                <a:cubicBezTo>
                  <a:pt x="194321" y="184111"/>
                  <a:pt x="185431" y="190460"/>
                  <a:pt x="180350" y="200617"/>
                </a:cubicBezTo>
                <a:cubicBezTo>
                  <a:pt x="174000" y="210775"/>
                  <a:pt x="172730" y="220932"/>
                  <a:pt x="175270" y="232360"/>
                </a:cubicBezTo>
                <a:cubicBezTo>
                  <a:pt x="177810" y="243788"/>
                  <a:pt x="184160" y="252676"/>
                  <a:pt x="194321" y="257755"/>
                </a:cubicBezTo>
                <a:cubicBezTo>
                  <a:pt x="200671" y="261565"/>
                  <a:pt x="208292" y="264103"/>
                  <a:pt x="215912" y="264103"/>
                </a:cubicBezTo>
                <a:cubicBezTo>
                  <a:pt x="229883" y="264103"/>
                  <a:pt x="242584" y="257755"/>
                  <a:pt x="250204" y="246327"/>
                </a:cubicBezTo>
                <a:lnTo>
                  <a:pt x="396262" y="286959"/>
                </a:lnTo>
                <a:cubicBezTo>
                  <a:pt x="400073" y="295847"/>
                  <a:pt x="405153" y="302195"/>
                  <a:pt x="412773" y="307275"/>
                </a:cubicBezTo>
                <a:cubicBezTo>
                  <a:pt x="419124" y="311084"/>
                  <a:pt x="426744" y="313623"/>
                  <a:pt x="434365" y="313623"/>
                </a:cubicBezTo>
                <a:cubicBezTo>
                  <a:pt x="448335" y="313623"/>
                  <a:pt x="462306" y="306005"/>
                  <a:pt x="469927" y="293308"/>
                </a:cubicBezTo>
                <a:cubicBezTo>
                  <a:pt x="469927" y="293308"/>
                  <a:pt x="469927" y="293308"/>
                  <a:pt x="469927" y="293308"/>
                </a:cubicBezTo>
                <a:cubicBezTo>
                  <a:pt x="472467" y="288229"/>
                  <a:pt x="475007" y="281880"/>
                  <a:pt x="475007" y="276801"/>
                </a:cubicBezTo>
                <a:cubicBezTo>
                  <a:pt x="476277" y="276801"/>
                  <a:pt x="477547" y="276801"/>
                  <a:pt x="477547" y="275531"/>
                </a:cubicBezTo>
                <a:lnTo>
                  <a:pt x="599474" y="201886"/>
                </a:lnTo>
                <a:cubicBezTo>
                  <a:pt x="603284" y="203157"/>
                  <a:pt x="605824" y="203157"/>
                  <a:pt x="609635" y="203157"/>
                </a:cubicBezTo>
                <a:cubicBezTo>
                  <a:pt x="623605" y="203157"/>
                  <a:pt x="637576" y="195538"/>
                  <a:pt x="645197" y="182840"/>
                </a:cubicBezTo>
                <a:cubicBezTo>
                  <a:pt x="651547" y="172683"/>
                  <a:pt x="652817" y="162525"/>
                  <a:pt x="650277" y="151097"/>
                </a:cubicBezTo>
                <a:cubicBezTo>
                  <a:pt x="647737" y="139671"/>
                  <a:pt x="641386" y="130782"/>
                  <a:pt x="631226" y="125702"/>
                </a:cubicBezTo>
                <a:cubicBezTo>
                  <a:pt x="621065" y="119354"/>
                  <a:pt x="610905" y="118084"/>
                  <a:pt x="599474" y="120625"/>
                </a:cubicBezTo>
                <a:cubicBezTo>
                  <a:pt x="588043" y="123163"/>
                  <a:pt x="579153" y="129512"/>
                  <a:pt x="574072" y="139671"/>
                </a:cubicBezTo>
                <a:cubicBezTo>
                  <a:pt x="567722" y="149827"/>
                  <a:pt x="566452" y="159986"/>
                  <a:pt x="568992" y="171414"/>
                </a:cubicBezTo>
                <a:cubicBezTo>
                  <a:pt x="570262" y="175222"/>
                  <a:pt x="571532" y="179032"/>
                  <a:pt x="574072" y="181571"/>
                </a:cubicBezTo>
                <a:lnTo>
                  <a:pt x="467386" y="245057"/>
                </a:lnTo>
                <a:cubicBezTo>
                  <a:pt x="464846" y="241249"/>
                  <a:pt x="459766" y="237439"/>
                  <a:pt x="455956" y="233630"/>
                </a:cubicBezTo>
                <a:cubicBezTo>
                  <a:pt x="436905" y="222203"/>
                  <a:pt x="410233" y="228552"/>
                  <a:pt x="398802" y="247598"/>
                </a:cubicBezTo>
                <a:cubicBezTo>
                  <a:pt x="397533" y="248867"/>
                  <a:pt x="397533" y="251406"/>
                  <a:pt x="396262" y="252676"/>
                </a:cubicBezTo>
                <a:lnTo>
                  <a:pt x="269255" y="217124"/>
                </a:lnTo>
                <a:lnTo>
                  <a:pt x="375941" y="147289"/>
                </a:lnTo>
                <a:cubicBezTo>
                  <a:pt x="382292" y="151097"/>
                  <a:pt x="388642" y="152368"/>
                  <a:pt x="396262" y="152368"/>
                </a:cubicBezTo>
                <a:cubicBezTo>
                  <a:pt x="410233" y="152368"/>
                  <a:pt x="424204" y="144748"/>
                  <a:pt x="431824" y="132051"/>
                </a:cubicBezTo>
                <a:lnTo>
                  <a:pt x="431824" y="132051"/>
                </a:lnTo>
                <a:cubicBezTo>
                  <a:pt x="443255" y="111736"/>
                  <a:pt x="436905" y="86341"/>
                  <a:pt x="417854" y="74913"/>
                </a:cubicBezTo>
                <a:cubicBezTo>
                  <a:pt x="397533" y="63487"/>
                  <a:pt x="372131" y="69835"/>
                  <a:pt x="360700" y="88881"/>
                </a:cubicBezTo>
                <a:cubicBezTo>
                  <a:pt x="359430" y="90151"/>
                  <a:pt x="359430" y="91420"/>
                  <a:pt x="359430" y="92690"/>
                </a:cubicBezTo>
                <a:cubicBezTo>
                  <a:pt x="359430" y="92690"/>
                  <a:pt x="359430" y="92690"/>
                  <a:pt x="358160" y="92690"/>
                </a:cubicBezTo>
                <a:lnTo>
                  <a:pt x="193051" y="76184"/>
                </a:lnTo>
                <a:cubicBezTo>
                  <a:pt x="191781" y="76184"/>
                  <a:pt x="191781" y="76184"/>
                  <a:pt x="190511" y="76184"/>
                </a:cubicBezTo>
                <a:cubicBezTo>
                  <a:pt x="186701" y="71105"/>
                  <a:pt x="182890" y="66025"/>
                  <a:pt x="177810" y="63487"/>
                </a:cubicBezTo>
                <a:cubicBezTo>
                  <a:pt x="167649" y="57138"/>
                  <a:pt x="157489" y="55867"/>
                  <a:pt x="146058" y="58407"/>
                </a:cubicBezTo>
                <a:cubicBezTo>
                  <a:pt x="134628" y="60946"/>
                  <a:pt x="125737" y="67295"/>
                  <a:pt x="120657" y="77453"/>
                </a:cubicBezTo>
                <a:cubicBezTo>
                  <a:pt x="114306" y="87610"/>
                  <a:pt x="113036" y="97769"/>
                  <a:pt x="115577" y="109197"/>
                </a:cubicBezTo>
                <a:cubicBezTo>
                  <a:pt x="118117" y="121894"/>
                  <a:pt x="124467" y="130782"/>
                  <a:pt x="134628" y="137130"/>
                </a:cubicBezTo>
                <a:close/>
                <a:moveTo>
                  <a:pt x="602014" y="156176"/>
                </a:moveTo>
                <a:cubicBezTo>
                  <a:pt x="603284" y="153637"/>
                  <a:pt x="605824" y="151097"/>
                  <a:pt x="609635" y="151097"/>
                </a:cubicBezTo>
                <a:cubicBezTo>
                  <a:pt x="610905" y="151097"/>
                  <a:pt x="610905" y="151097"/>
                  <a:pt x="612175" y="151097"/>
                </a:cubicBezTo>
                <a:cubicBezTo>
                  <a:pt x="614715" y="151097"/>
                  <a:pt x="615985" y="151097"/>
                  <a:pt x="618525" y="152368"/>
                </a:cubicBezTo>
                <a:cubicBezTo>
                  <a:pt x="621065" y="153637"/>
                  <a:pt x="622335" y="156176"/>
                  <a:pt x="623605" y="158717"/>
                </a:cubicBezTo>
                <a:cubicBezTo>
                  <a:pt x="624875" y="161255"/>
                  <a:pt x="623605" y="165065"/>
                  <a:pt x="622335" y="167604"/>
                </a:cubicBezTo>
                <a:cubicBezTo>
                  <a:pt x="619795" y="171414"/>
                  <a:pt x="615985" y="173953"/>
                  <a:pt x="610905" y="172683"/>
                </a:cubicBezTo>
                <a:cubicBezTo>
                  <a:pt x="609635" y="171414"/>
                  <a:pt x="607094" y="170143"/>
                  <a:pt x="605824" y="170143"/>
                </a:cubicBezTo>
                <a:cubicBezTo>
                  <a:pt x="603284" y="168873"/>
                  <a:pt x="602014" y="166335"/>
                  <a:pt x="602014" y="163794"/>
                </a:cubicBezTo>
                <a:cubicBezTo>
                  <a:pt x="599474" y="161255"/>
                  <a:pt x="600744" y="158717"/>
                  <a:pt x="602014" y="156176"/>
                </a:cubicBezTo>
                <a:close/>
                <a:moveTo>
                  <a:pt x="226073" y="228552"/>
                </a:moveTo>
                <a:cubicBezTo>
                  <a:pt x="222263" y="233630"/>
                  <a:pt x="215912" y="236170"/>
                  <a:pt x="210832" y="232360"/>
                </a:cubicBezTo>
                <a:cubicBezTo>
                  <a:pt x="208292" y="231091"/>
                  <a:pt x="207022" y="228552"/>
                  <a:pt x="205752" y="226011"/>
                </a:cubicBezTo>
                <a:cubicBezTo>
                  <a:pt x="204482" y="223473"/>
                  <a:pt x="205752" y="219663"/>
                  <a:pt x="207022" y="217124"/>
                </a:cubicBezTo>
                <a:cubicBezTo>
                  <a:pt x="208292" y="214584"/>
                  <a:pt x="210832" y="212045"/>
                  <a:pt x="214642" y="212045"/>
                </a:cubicBezTo>
                <a:cubicBezTo>
                  <a:pt x="215912" y="212045"/>
                  <a:pt x="215912" y="212045"/>
                  <a:pt x="217182" y="212045"/>
                </a:cubicBezTo>
                <a:cubicBezTo>
                  <a:pt x="219722" y="212045"/>
                  <a:pt x="220992" y="212045"/>
                  <a:pt x="223533" y="213314"/>
                </a:cubicBezTo>
                <a:cubicBezTo>
                  <a:pt x="226073" y="214584"/>
                  <a:pt x="227343" y="217124"/>
                  <a:pt x="228613" y="219663"/>
                </a:cubicBezTo>
                <a:cubicBezTo>
                  <a:pt x="228613" y="222203"/>
                  <a:pt x="228613" y="226011"/>
                  <a:pt x="226073" y="228552"/>
                </a:cubicBezTo>
                <a:close/>
                <a:moveTo>
                  <a:pt x="425474" y="265373"/>
                </a:moveTo>
                <a:cubicBezTo>
                  <a:pt x="428014" y="261565"/>
                  <a:pt x="431824" y="260295"/>
                  <a:pt x="435635" y="260295"/>
                </a:cubicBezTo>
                <a:cubicBezTo>
                  <a:pt x="438175" y="260295"/>
                  <a:pt x="439445" y="260295"/>
                  <a:pt x="441985" y="261565"/>
                </a:cubicBezTo>
                <a:cubicBezTo>
                  <a:pt x="447065" y="265373"/>
                  <a:pt x="449605" y="271722"/>
                  <a:pt x="445795" y="276801"/>
                </a:cubicBezTo>
                <a:cubicBezTo>
                  <a:pt x="441985" y="281880"/>
                  <a:pt x="435635" y="284419"/>
                  <a:pt x="430554" y="280611"/>
                </a:cubicBezTo>
                <a:cubicBezTo>
                  <a:pt x="428014" y="279341"/>
                  <a:pt x="426744" y="276801"/>
                  <a:pt x="425474" y="272992"/>
                </a:cubicBezTo>
                <a:cubicBezTo>
                  <a:pt x="424204" y="271722"/>
                  <a:pt x="424204" y="267913"/>
                  <a:pt x="425474" y="265373"/>
                </a:cubicBezTo>
                <a:close/>
                <a:moveTo>
                  <a:pt x="386102" y="107927"/>
                </a:moveTo>
                <a:cubicBezTo>
                  <a:pt x="388642" y="104117"/>
                  <a:pt x="392452" y="102848"/>
                  <a:pt x="396262" y="102848"/>
                </a:cubicBezTo>
                <a:cubicBezTo>
                  <a:pt x="398802" y="102848"/>
                  <a:pt x="400073" y="102848"/>
                  <a:pt x="402613" y="104117"/>
                </a:cubicBezTo>
                <a:cubicBezTo>
                  <a:pt x="407693" y="107927"/>
                  <a:pt x="410233" y="114276"/>
                  <a:pt x="406423" y="119354"/>
                </a:cubicBezTo>
                <a:cubicBezTo>
                  <a:pt x="402613" y="124433"/>
                  <a:pt x="396262" y="126973"/>
                  <a:pt x="391182" y="123163"/>
                </a:cubicBezTo>
                <a:cubicBezTo>
                  <a:pt x="388642" y="121894"/>
                  <a:pt x="387372" y="119354"/>
                  <a:pt x="386102" y="116815"/>
                </a:cubicBezTo>
                <a:cubicBezTo>
                  <a:pt x="384832" y="113005"/>
                  <a:pt x="384832" y="110466"/>
                  <a:pt x="386102" y="107927"/>
                </a:cubicBezTo>
                <a:close/>
                <a:moveTo>
                  <a:pt x="146058" y="95230"/>
                </a:moveTo>
                <a:cubicBezTo>
                  <a:pt x="147328" y="92690"/>
                  <a:pt x="149869" y="90151"/>
                  <a:pt x="153679" y="90151"/>
                </a:cubicBezTo>
                <a:cubicBezTo>
                  <a:pt x="154949" y="90151"/>
                  <a:pt x="154949" y="90151"/>
                  <a:pt x="156219" y="90151"/>
                </a:cubicBezTo>
                <a:cubicBezTo>
                  <a:pt x="158759" y="90151"/>
                  <a:pt x="160029" y="90151"/>
                  <a:pt x="162569" y="91420"/>
                </a:cubicBezTo>
                <a:cubicBezTo>
                  <a:pt x="165109" y="92690"/>
                  <a:pt x="166379" y="95230"/>
                  <a:pt x="167649" y="97769"/>
                </a:cubicBezTo>
                <a:cubicBezTo>
                  <a:pt x="168920" y="100308"/>
                  <a:pt x="167649" y="104117"/>
                  <a:pt x="166379" y="106656"/>
                </a:cubicBezTo>
                <a:cubicBezTo>
                  <a:pt x="162569" y="111736"/>
                  <a:pt x="156219" y="114276"/>
                  <a:pt x="151138" y="110466"/>
                </a:cubicBezTo>
                <a:cubicBezTo>
                  <a:pt x="148598" y="109197"/>
                  <a:pt x="147328" y="106656"/>
                  <a:pt x="146058" y="104117"/>
                </a:cubicBezTo>
                <a:cubicBezTo>
                  <a:pt x="144788" y="100308"/>
                  <a:pt x="144788" y="97769"/>
                  <a:pt x="146058" y="95230"/>
                </a:cubicBezTo>
                <a:close/>
              </a:path>
            </a:pathLst>
          </a:custGeom>
          <a:solidFill>
            <a:srgbClr val="FFFFFF">
              <a:alpha val="94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srgbClr val="00151E"/>
              </a:solidFill>
              <a:effectLst/>
              <a:uLnTx/>
              <a:uFillTx/>
              <a:latin typeface="Calibri"/>
              <a:ea typeface="Calibri"/>
              <a:cs typeface="Calibri"/>
              <a:sym typeface="Calibri"/>
            </a:endParaRPr>
          </a:p>
        </p:txBody>
      </p:sp>
      <p:grpSp>
        <p:nvGrpSpPr>
          <p:cNvPr id="48" name="Group 47">
            <a:extLst>
              <a:ext uri="{FF2B5EF4-FFF2-40B4-BE49-F238E27FC236}">
                <a16:creationId xmlns:a16="http://schemas.microsoft.com/office/drawing/2014/main" id="{18915ECC-DECB-7643-ACF8-0F91FDB61EB4}"/>
              </a:ext>
            </a:extLst>
          </p:cNvPr>
          <p:cNvGrpSpPr/>
          <p:nvPr/>
        </p:nvGrpSpPr>
        <p:grpSpPr>
          <a:xfrm>
            <a:off x="7515351" y="2618901"/>
            <a:ext cx="3185286" cy="3054497"/>
            <a:chOff x="1131317" y="1843087"/>
            <a:chExt cx="3185286" cy="3054497"/>
          </a:xfrm>
        </p:grpSpPr>
        <p:grpSp>
          <p:nvGrpSpPr>
            <p:cNvPr id="49" name="Group 48">
              <a:extLst>
                <a:ext uri="{FF2B5EF4-FFF2-40B4-BE49-F238E27FC236}">
                  <a16:creationId xmlns:a16="http://schemas.microsoft.com/office/drawing/2014/main" id="{96A74C44-5C70-2048-8F19-1098396DA45E}"/>
                </a:ext>
              </a:extLst>
            </p:cNvPr>
            <p:cNvGrpSpPr/>
            <p:nvPr/>
          </p:nvGrpSpPr>
          <p:grpSpPr>
            <a:xfrm>
              <a:off x="1144233" y="1843087"/>
              <a:ext cx="2432158" cy="532656"/>
              <a:chOff x="727806" y="1509355"/>
              <a:chExt cx="2432158" cy="532656"/>
            </a:xfrm>
          </p:grpSpPr>
          <p:sp>
            <p:nvSpPr>
              <p:cNvPr id="62" name="TextBox 61">
                <a:hlinkClick r:id="" action="ppaction://noaction"/>
                <a:extLst>
                  <a:ext uri="{FF2B5EF4-FFF2-40B4-BE49-F238E27FC236}">
                    <a16:creationId xmlns:a16="http://schemas.microsoft.com/office/drawing/2014/main" id="{AAD038F1-EFFC-D44E-8007-AE7F6AB5096D}"/>
                  </a:ext>
                </a:extLst>
              </p:cNvPr>
              <p:cNvSpPr txBox="1"/>
              <p:nvPr/>
            </p:nvSpPr>
            <p:spPr>
              <a:xfrm>
                <a:off x="914400" y="1811179"/>
                <a:ext cx="2245564" cy="230832"/>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How</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the</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was</a:t>
                </a:r>
                <a:r>
                  <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2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achieved</a:t>
                </a:r>
                <a:endParaRPr kumimoji="0" lang="pt-PT"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Rectangle 62">
                <a:hlinkClick r:id="rId5" action="ppaction://hlinksldjump"/>
                <a:extLst>
                  <a:ext uri="{FF2B5EF4-FFF2-40B4-BE49-F238E27FC236}">
                    <a16:creationId xmlns:a16="http://schemas.microsoft.com/office/drawing/2014/main" id="{BAF955A4-E3BA-7D4A-BA85-1EDCE01264E5}"/>
                  </a:ext>
                </a:extLst>
              </p:cNvPr>
              <p:cNvSpPr/>
              <p:nvPr/>
            </p:nvSpPr>
            <p:spPr>
              <a:xfrm>
                <a:off x="727806" y="1509355"/>
                <a:ext cx="1636217"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7</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Technical</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Details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E6AF0AFB-BFBB-0F4B-9635-ECE7E64A0470}"/>
                </a:ext>
              </a:extLst>
            </p:cNvPr>
            <p:cNvGrpSpPr/>
            <p:nvPr/>
          </p:nvGrpSpPr>
          <p:grpSpPr>
            <a:xfrm>
              <a:off x="1144233" y="2678571"/>
              <a:ext cx="2432158" cy="548045"/>
              <a:chOff x="727806" y="1509355"/>
              <a:chExt cx="2432158" cy="548045"/>
            </a:xfrm>
          </p:grpSpPr>
          <p:sp>
            <p:nvSpPr>
              <p:cNvPr id="60" name="TextBox 59">
                <a:hlinkClick r:id="" action="ppaction://noaction"/>
                <a:extLst>
                  <a:ext uri="{FF2B5EF4-FFF2-40B4-BE49-F238E27FC236}">
                    <a16:creationId xmlns:a16="http://schemas.microsoft.com/office/drawing/2014/main" id="{9E69E56D-21BC-304A-9990-6D9599623843}"/>
                  </a:ext>
                </a:extLst>
              </p:cNvPr>
              <p:cNvSpPr txBox="1"/>
              <p:nvPr/>
            </p:nvSpPr>
            <p:spPr>
              <a:xfrm>
                <a:off x="914400" y="1795790"/>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Implementation</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of</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solution</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hlinkClick r:id="rId5" action="ppaction://hlinksldjump"/>
                <a:extLst>
                  <a:ext uri="{FF2B5EF4-FFF2-40B4-BE49-F238E27FC236}">
                    <a16:creationId xmlns:a16="http://schemas.microsoft.com/office/drawing/2014/main" id="{6E93A5C0-76B7-A24E-9009-B25060EC0909}"/>
                  </a:ext>
                </a:extLst>
              </p:cNvPr>
              <p:cNvSpPr/>
              <p:nvPr/>
            </p:nvSpPr>
            <p:spPr>
              <a:xfrm>
                <a:off x="727806" y="1509355"/>
                <a:ext cx="960519"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8</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lang="pt-PT" sz="1400" b="1" dirty="0" err="1">
                    <a:solidFill>
                      <a:srgbClr val="FFFFFF"/>
                    </a:solidFill>
                    <a:latin typeface="Segoe UI Semibold" panose="020B0502040204020203" pitchFamily="34" charset="0"/>
                    <a:cs typeface="Segoe UI Semibold" panose="020B0502040204020203" pitchFamily="34" charset="0"/>
                  </a:rPr>
                  <a:t>Delivery</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ADA6969E-1EB3-1742-AA1C-E6DDC1BACD2C}"/>
                </a:ext>
              </a:extLst>
            </p:cNvPr>
            <p:cNvGrpSpPr/>
            <p:nvPr/>
          </p:nvGrpSpPr>
          <p:grpSpPr>
            <a:xfrm>
              <a:off x="1144233" y="3514055"/>
              <a:ext cx="3172370" cy="548045"/>
              <a:chOff x="727806" y="1509355"/>
              <a:chExt cx="3172370" cy="548045"/>
            </a:xfrm>
          </p:grpSpPr>
          <p:sp>
            <p:nvSpPr>
              <p:cNvPr id="58" name="TextBox 57">
                <a:hlinkClick r:id="" action="ppaction://noaction"/>
                <a:extLst>
                  <a:ext uri="{FF2B5EF4-FFF2-40B4-BE49-F238E27FC236}">
                    <a16:creationId xmlns:a16="http://schemas.microsoft.com/office/drawing/2014/main" id="{96781277-D1E9-B745-ADC7-0DA0C1B4B270}"/>
                  </a:ext>
                </a:extLst>
              </p:cNvPr>
              <p:cNvSpPr txBox="1"/>
              <p:nvPr/>
            </p:nvSpPr>
            <p:spPr>
              <a:xfrm>
                <a:off x="914399" y="1795790"/>
                <a:ext cx="2985777"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What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we</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do </a:t>
                </a: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next</a:t>
                </a:r>
                <a:r>
                  <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sp>
            <p:nvSpPr>
              <p:cNvPr id="59" name="Rectangle 58">
                <a:hlinkClick r:id="rId5" action="ppaction://hlinksldjump"/>
                <a:extLst>
                  <a:ext uri="{FF2B5EF4-FFF2-40B4-BE49-F238E27FC236}">
                    <a16:creationId xmlns:a16="http://schemas.microsoft.com/office/drawing/2014/main" id="{728E3766-2EAA-D943-9482-D9E90BD4E201}"/>
                  </a:ext>
                </a:extLst>
              </p:cNvPr>
              <p:cNvSpPr/>
              <p:nvPr/>
            </p:nvSpPr>
            <p:spPr>
              <a:xfrm>
                <a:off x="727806" y="1509355"/>
                <a:ext cx="1166538"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9</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Next</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Steps</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BEF69F89-F494-7A4A-8291-045871EC326A}"/>
                </a:ext>
              </a:extLst>
            </p:cNvPr>
            <p:cNvGrpSpPr/>
            <p:nvPr/>
          </p:nvGrpSpPr>
          <p:grpSpPr>
            <a:xfrm>
              <a:off x="1131317" y="4349539"/>
              <a:ext cx="3048000" cy="548045"/>
              <a:chOff x="727806" y="1509355"/>
              <a:chExt cx="3048000" cy="548045"/>
            </a:xfrm>
          </p:grpSpPr>
          <p:sp>
            <p:nvSpPr>
              <p:cNvPr id="56" name="TextBox 55">
                <a:hlinkClick r:id="" action="ppaction://noaction"/>
                <a:extLst>
                  <a:ext uri="{FF2B5EF4-FFF2-40B4-BE49-F238E27FC236}">
                    <a16:creationId xmlns:a16="http://schemas.microsoft.com/office/drawing/2014/main" id="{1C4BA35A-B825-7447-9F19-ED93C9270236}"/>
                  </a:ext>
                </a:extLst>
              </p:cNvPr>
              <p:cNvSpPr txBox="1"/>
              <p:nvPr/>
            </p:nvSpPr>
            <p:spPr>
              <a:xfrm>
                <a:off x="914400" y="1795790"/>
                <a:ext cx="2861406"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Discussion</a:t>
                </a:r>
                <a:endParaRPr kumimoji="0" lang="pt-PT" sz="1400" b="0" i="1"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a:hlinkClick r:id="rId5" action="ppaction://hlinksldjump"/>
                <a:extLst>
                  <a:ext uri="{FF2B5EF4-FFF2-40B4-BE49-F238E27FC236}">
                    <a16:creationId xmlns:a16="http://schemas.microsoft.com/office/drawing/2014/main" id="{CBFBCEF0-EBE8-B94C-9A82-79438B869A4C}"/>
                  </a:ext>
                </a:extLst>
              </p:cNvPr>
              <p:cNvSpPr/>
              <p:nvPr/>
            </p:nvSpPr>
            <p:spPr>
              <a:xfrm>
                <a:off x="727806" y="1509355"/>
                <a:ext cx="829714"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10</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Q&amp;A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5" name="Group 4">
            <a:extLst>
              <a:ext uri="{FF2B5EF4-FFF2-40B4-BE49-F238E27FC236}">
                <a16:creationId xmlns:a16="http://schemas.microsoft.com/office/drawing/2014/main" id="{26844C17-37C1-4A4D-8965-DF7A208E5946}"/>
              </a:ext>
            </a:extLst>
          </p:cNvPr>
          <p:cNvGrpSpPr/>
          <p:nvPr/>
        </p:nvGrpSpPr>
        <p:grpSpPr>
          <a:xfrm>
            <a:off x="11010789" y="152400"/>
            <a:ext cx="1161712" cy="6580430"/>
            <a:chOff x="11010789" y="152400"/>
            <a:chExt cx="1161712" cy="6580430"/>
          </a:xfrm>
        </p:grpSpPr>
        <p:sp>
          <p:nvSpPr>
            <p:cNvPr id="98" name="CaixaDeTexto 189">
              <a:extLst>
                <a:ext uri="{FF2B5EF4-FFF2-40B4-BE49-F238E27FC236}">
                  <a16:creationId xmlns:a16="http://schemas.microsoft.com/office/drawing/2014/main" id="{45DA7679-D765-784E-B471-B3D4B6A5E0E5}"/>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39" name="Picture 138">
              <a:extLst>
                <a:ext uri="{FF2B5EF4-FFF2-40B4-BE49-F238E27FC236}">
                  <a16:creationId xmlns:a16="http://schemas.microsoft.com/office/drawing/2014/main" id="{DAD11703-81CD-AF43-A3F3-67BF97BF4D2C}"/>
                </a:ext>
              </a:extLst>
            </p:cNvPr>
            <p:cNvPicPr>
              <a:picLocks noChangeAspect="1"/>
            </p:cNvPicPr>
            <p:nvPr/>
          </p:nvPicPr>
          <p:blipFill>
            <a:blip r:embed="rId6"/>
            <a:srcRect/>
            <a:stretch/>
          </p:blipFill>
          <p:spPr>
            <a:xfrm>
              <a:off x="11010789" y="152400"/>
              <a:ext cx="1074779" cy="389895"/>
            </a:xfrm>
            <a:prstGeom prst="rect">
              <a:avLst/>
            </a:prstGeom>
          </p:spPr>
        </p:pic>
      </p:grpSp>
      <p:pic>
        <p:nvPicPr>
          <p:cNvPr id="11" name="Gráfico 10" descr="Trabalho destaque">
            <a:extLst>
              <a:ext uri="{FF2B5EF4-FFF2-40B4-BE49-F238E27FC236}">
                <a16:creationId xmlns:a16="http://schemas.microsoft.com/office/drawing/2014/main" id="{EC88C152-EF02-4C32-8C75-E664A0D87E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5139" y="2684798"/>
            <a:ext cx="504000" cy="504000"/>
          </a:xfrm>
          <a:prstGeom prst="rect">
            <a:avLst/>
          </a:prstGeom>
        </p:spPr>
      </p:pic>
      <p:pic>
        <p:nvPicPr>
          <p:cNvPr id="42" name="Gráfico 41" descr="Puzzle destaque">
            <a:extLst>
              <a:ext uri="{FF2B5EF4-FFF2-40B4-BE49-F238E27FC236}">
                <a16:creationId xmlns:a16="http://schemas.microsoft.com/office/drawing/2014/main" id="{D133A678-74EF-4B3D-960A-ED1352300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07022" y="1860081"/>
            <a:ext cx="504000" cy="504000"/>
          </a:xfrm>
          <a:prstGeom prst="rect">
            <a:avLst/>
          </a:prstGeom>
        </p:spPr>
      </p:pic>
      <p:pic>
        <p:nvPicPr>
          <p:cNvPr id="47" name="Gráfico 46" descr="Arco e Flecha destaque">
            <a:extLst>
              <a:ext uri="{FF2B5EF4-FFF2-40B4-BE49-F238E27FC236}">
                <a16:creationId xmlns:a16="http://schemas.microsoft.com/office/drawing/2014/main" id="{A8469797-C552-4858-81A4-E6CA032E8E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4386" y="3543813"/>
            <a:ext cx="504000" cy="504000"/>
          </a:xfrm>
          <a:prstGeom prst="rect">
            <a:avLst/>
          </a:prstGeom>
        </p:spPr>
      </p:pic>
      <p:pic>
        <p:nvPicPr>
          <p:cNvPr id="54" name="Gráfico 53" descr="Alvo destaque">
            <a:extLst>
              <a:ext uri="{FF2B5EF4-FFF2-40B4-BE49-F238E27FC236}">
                <a16:creationId xmlns:a16="http://schemas.microsoft.com/office/drawing/2014/main" id="{14B6C94D-9556-4E6C-BF01-13B0D805AD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6172" y="1898919"/>
            <a:ext cx="504000" cy="504000"/>
          </a:xfrm>
          <a:prstGeom prst="rect">
            <a:avLst/>
          </a:prstGeom>
        </p:spPr>
      </p:pic>
      <p:pic>
        <p:nvPicPr>
          <p:cNvPr id="103" name="Gráfico 102" descr="Futuro destaque">
            <a:extLst>
              <a:ext uri="{FF2B5EF4-FFF2-40B4-BE49-F238E27FC236}">
                <a16:creationId xmlns:a16="http://schemas.microsoft.com/office/drawing/2014/main" id="{4117879C-3E71-4A1E-AF88-E1B77F342A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5139" y="4334232"/>
            <a:ext cx="504000" cy="504000"/>
          </a:xfrm>
          <a:prstGeom prst="rect">
            <a:avLst/>
          </a:prstGeom>
        </p:spPr>
      </p:pic>
      <p:sp>
        <p:nvSpPr>
          <p:cNvPr id="112" name="TextBox 32">
            <a:hlinkClick r:id="" action="ppaction://noaction"/>
            <a:extLst>
              <a:ext uri="{FF2B5EF4-FFF2-40B4-BE49-F238E27FC236}">
                <a16:creationId xmlns:a16="http://schemas.microsoft.com/office/drawing/2014/main" id="{E199F88B-3F33-427D-8A65-6602E4221382}"/>
              </a:ext>
            </a:extLst>
          </p:cNvPr>
          <p:cNvSpPr txBox="1"/>
          <p:nvPr/>
        </p:nvSpPr>
        <p:spPr>
          <a:xfrm>
            <a:off x="1571110" y="5457171"/>
            <a:ext cx="2245564" cy="261610"/>
          </a:xfrm>
          <a:prstGeom prst="rect">
            <a:avLst/>
          </a:prstGeom>
          <a:noFill/>
        </p:spPr>
        <p:txBody>
          <a:bodyPr wrap="square" lIns="0" t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dirty="0">
                <a:solidFill>
                  <a:srgbClr val="FFFFFF"/>
                </a:solidFill>
                <a:latin typeface="Segoe UI Light" panose="020B0502040204020203" pitchFamily="34" charset="0"/>
                <a:cs typeface="Segoe UI Light" panose="020B0502040204020203" pitchFamily="34" charset="0"/>
              </a:rPr>
              <a:t>Steps to </a:t>
            </a:r>
            <a:r>
              <a:rPr lang="pt-PT" sz="1400" dirty="0" err="1">
                <a:solidFill>
                  <a:srgbClr val="FFFFFF"/>
                </a:solidFill>
                <a:latin typeface="Segoe UI Light" panose="020B0502040204020203" pitchFamily="34" charset="0"/>
                <a:cs typeface="Segoe UI Light" panose="020B0502040204020203" pitchFamily="34" charset="0"/>
              </a:rPr>
              <a:t>build</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the</a:t>
            </a:r>
            <a:r>
              <a:rPr lang="pt-PT" sz="1400" dirty="0">
                <a:solidFill>
                  <a:srgbClr val="FFFFFF"/>
                </a:solidFill>
                <a:latin typeface="Segoe UI Light" panose="020B0502040204020203" pitchFamily="34" charset="0"/>
                <a:cs typeface="Segoe UI Light" panose="020B0502040204020203" pitchFamily="34" charset="0"/>
              </a:rPr>
              <a:t> </a:t>
            </a:r>
            <a:r>
              <a:rPr lang="pt-PT" sz="1400" dirty="0" err="1">
                <a:solidFill>
                  <a:srgbClr val="FFFFFF"/>
                </a:solidFill>
                <a:latin typeface="Segoe UI Light" panose="020B0502040204020203" pitchFamily="34" charset="0"/>
                <a:cs typeface="Segoe UI Light" panose="020B0502040204020203" pitchFamily="34" charset="0"/>
              </a:rPr>
              <a:t>solution</a:t>
            </a:r>
            <a:r>
              <a:rPr lang="pt-PT" sz="1400" dirty="0">
                <a:solidFill>
                  <a:srgbClr val="FFFFFF"/>
                </a:solidFill>
                <a:latin typeface="Segoe UI Light" panose="020B0502040204020203" pitchFamily="34" charset="0"/>
                <a:cs typeface="Segoe UI Light" panose="020B0502040204020203" pitchFamily="34" charset="0"/>
              </a:rPr>
              <a:t> </a:t>
            </a:r>
            <a:endParaRPr kumimoji="0" lang="pt-PT" sz="1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3" name="Rectangle 33">
            <a:hlinkClick r:id="rId5" action="ppaction://hlinksldjump"/>
            <a:extLst>
              <a:ext uri="{FF2B5EF4-FFF2-40B4-BE49-F238E27FC236}">
                <a16:creationId xmlns:a16="http://schemas.microsoft.com/office/drawing/2014/main" id="{D30013AF-7873-47A6-867A-D0BB15569179}"/>
              </a:ext>
            </a:extLst>
          </p:cNvPr>
          <p:cNvSpPr/>
          <p:nvPr/>
        </p:nvSpPr>
        <p:spPr>
          <a:xfrm>
            <a:off x="1384516" y="5170736"/>
            <a:ext cx="1114536" cy="307777"/>
          </a:xfrm>
          <a:prstGeom prst="rect">
            <a:avLst/>
          </a:prstGeom>
        </p:spPr>
        <p:txBody>
          <a:bodyPr wrap="none" l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rgbClr val="FFFFFF"/>
                </a:solidFill>
                <a:latin typeface="Segoe UI" panose="020B0502040204020203" pitchFamily="34" charset="0"/>
                <a:cs typeface="Segoe UI" panose="020B0502040204020203" pitchFamily="34" charset="0"/>
              </a:rPr>
              <a:t>5</a:t>
            </a:r>
            <a:r>
              <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400" b="1" i="0" u="none" strike="noStrike" kern="1200" cap="none" spc="0" normalizeH="0" baseline="0" noProof="0" dirty="0" err="1">
                <a:ln>
                  <a:noFill/>
                </a:ln>
                <a:solidFill>
                  <a:srgbClr val="FFFFFF"/>
                </a:solidFill>
                <a:effectLst/>
                <a:uLnTx/>
                <a:uFillTx/>
                <a:latin typeface="Segoe UI Semibold" panose="020B0502040204020203" pitchFamily="34" charset="0"/>
                <a:ea typeface="+mn-ea"/>
                <a:cs typeface="Segoe UI Semibold" panose="020B0502040204020203" pitchFamily="34" charset="0"/>
              </a:rPr>
              <a:t>Roadmap</a:t>
            </a:r>
            <a:r>
              <a:rPr kumimoji="0" lang="pt-PT"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endParaRPr kumimoji="0" lang="pt-PT"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4" name="Gráfico 113" descr="Perdido destaque">
            <a:extLst>
              <a:ext uri="{FF2B5EF4-FFF2-40B4-BE49-F238E27FC236}">
                <a16:creationId xmlns:a16="http://schemas.microsoft.com/office/drawing/2014/main" id="{B3BFD66C-AB1C-494A-8D03-B3B97E3BAA7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7669" y="5192414"/>
            <a:ext cx="504000" cy="504000"/>
          </a:xfrm>
          <a:prstGeom prst="rect">
            <a:avLst/>
          </a:prstGeom>
        </p:spPr>
      </p:pic>
      <p:pic>
        <p:nvPicPr>
          <p:cNvPr id="117" name="Imagem 116">
            <a:extLst>
              <a:ext uri="{FF2B5EF4-FFF2-40B4-BE49-F238E27FC236}">
                <a16:creationId xmlns:a16="http://schemas.microsoft.com/office/drawing/2014/main" id="{7CCD21E9-341D-4DAE-85C0-006C1736E4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4857" y="2685838"/>
            <a:ext cx="504000" cy="504000"/>
          </a:xfrm>
          <a:prstGeom prst="rect">
            <a:avLst/>
          </a:prstGeom>
        </p:spPr>
      </p:pic>
      <p:pic>
        <p:nvPicPr>
          <p:cNvPr id="119" name="Gráfico 118" descr="Perguntas destaque">
            <a:extLst>
              <a:ext uri="{FF2B5EF4-FFF2-40B4-BE49-F238E27FC236}">
                <a16:creationId xmlns:a16="http://schemas.microsoft.com/office/drawing/2014/main" id="{140814F8-C272-4748-ADFD-396A96AA7D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96167" y="5141828"/>
            <a:ext cx="504000" cy="504000"/>
          </a:xfrm>
          <a:prstGeom prst="rect">
            <a:avLst/>
          </a:prstGeom>
        </p:spPr>
      </p:pic>
      <p:pic>
        <p:nvPicPr>
          <p:cNvPr id="121" name="Gráfico 120" descr="Caixa destaque">
            <a:extLst>
              <a:ext uri="{FF2B5EF4-FFF2-40B4-BE49-F238E27FC236}">
                <a16:creationId xmlns:a16="http://schemas.microsoft.com/office/drawing/2014/main" id="{511C6B34-CEDF-42AC-A48C-6CB7AB104C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5139" y="3514442"/>
            <a:ext cx="504000" cy="504000"/>
          </a:xfrm>
          <a:prstGeom prst="rect">
            <a:avLst/>
          </a:prstGeom>
        </p:spPr>
      </p:pic>
    </p:spTree>
    <p:extLst>
      <p:ext uri="{BB962C8B-B14F-4D97-AF65-F5344CB8AC3E}">
        <p14:creationId xmlns:p14="http://schemas.microsoft.com/office/powerpoint/2010/main" val="32778467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Goal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Problem</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at</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hands</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9" name="Gráfico 8" descr="Alvo destaque">
            <a:extLst>
              <a:ext uri="{FF2B5EF4-FFF2-40B4-BE49-F238E27FC236}">
                <a16:creationId xmlns:a16="http://schemas.microsoft.com/office/drawing/2014/main" id="{984FD8B4-23CC-49A5-832F-0DC782D6B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02095"/>
            <a:ext cx="1080000" cy="1080000"/>
          </a:xfrm>
          <a:prstGeom prst="rect">
            <a:avLst/>
          </a:prstGeom>
        </p:spPr>
      </p:pic>
    </p:spTree>
    <p:extLst>
      <p:ext uri="{BB962C8B-B14F-4D97-AF65-F5344CB8AC3E}">
        <p14:creationId xmlns:p14="http://schemas.microsoft.com/office/powerpoint/2010/main" val="369918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FC240B-C211-8745-9442-C2BC6753DB62}"/>
              </a:ext>
            </a:extLst>
          </p:cNvPr>
          <p:cNvPicPr>
            <a:picLocks noChangeAspect="1"/>
          </p:cNvPicPr>
          <p:nvPr/>
        </p:nvPicPr>
        <p:blipFill rotWithShape="1">
          <a:blip r:embed="rId2"/>
          <a:srcRect l="816" t="21452" r="62363"/>
          <a:stretch/>
        </p:blipFill>
        <p:spPr>
          <a:xfrm flipH="1">
            <a:off x="6477000" y="0"/>
            <a:ext cx="5715000" cy="6858000"/>
          </a:xfrm>
          <a:prstGeom prst="rect">
            <a:avLst/>
          </a:prstGeom>
        </p:spPr>
      </p:pic>
      <p:sp>
        <p:nvSpPr>
          <p:cNvPr id="28" name="Oval 27">
            <a:extLst>
              <a:ext uri="{FF2B5EF4-FFF2-40B4-BE49-F238E27FC236}">
                <a16:creationId xmlns:a16="http://schemas.microsoft.com/office/drawing/2014/main" id="{AFA84A75-4C1E-D347-8233-355854D22826}"/>
              </a:ext>
            </a:extLst>
          </p:cNvPr>
          <p:cNvSpPr/>
          <p:nvPr/>
        </p:nvSpPr>
        <p:spPr>
          <a:xfrm>
            <a:off x="9759540" y="517065"/>
            <a:ext cx="282878" cy="282878"/>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71053BBD-750B-9E40-879C-07609936E264}"/>
              </a:ext>
            </a:extLst>
          </p:cNvPr>
          <p:cNvSpPr/>
          <p:nvPr/>
        </p:nvSpPr>
        <p:spPr>
          <a:xfrm>
            <a:off x="8108225" y="4800601"/>
            <a:ext cx="381000" cy="3810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6483126A-1CE3-AF4C-BA36-6BFD3607C305}"/>
              </a:ext>
            </a:extLst>
          </p:cNvPr>
          <p:cNvSpPr/>
          <p:nvPr/>
        </p:nvSpPr>
        <p:spPr>
          <a:xfrm>
            <a:off x="11537224" y="3119437"/>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1"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D0D37585-52AC-1B4D-BF4F-DA7930BF8C51}"/>
              </a:ext>
            </a:extLst>
          </p:cNvPr>
          <p:cNvSpPr txBox="1"/>
          <p:nvPr/>
        </p:nvSpPr>
        <p:spPr>
          <a:xfrm>
            <a:off x="1159423" y="2057400"/>
            <a:ext cx="4809900" cy="467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 Marketing department came to us with a problem. Their volume of clients is increasing rapidly, and they are having difficulties profiling their old and new clients.</a:t>
            </a:r>
          </a:p>
          <a:p>
            <a:pPr marL="0" marR="0" lvl="0" indent="0" algn="l" defTabSz="457200" rtl="0" eaLnBrk="1" fontAlgn="auto" latinLnBrk="0" hangingPunct="1">
              <a:lnSpc>
                <a:spcPct val="120000"/>
              </a:lnSpc>
              <a:spcBef>
                <a:spcPts val="0"/>
              </a:spcBef>
              <a:spcAft>
                <a:spcPts val="600"/>
              </a:spcAft>
              <a:buClrTx/>
              <a:buSzTx/>
              <a:buFontTx/>
              <a:buNone/>
              <a:tabLst/>
              <a:defRPr/>
            </a:pPr>
            <a:endParaRPr lang="en-US" sz="1600" dirty="0">
              <a:solidFill>
                <a:srgbClr val="00151E"/>
              </a:solidFill>
              <a:latin typeface="Segoe UI Light" panose="020B0502040204020203" pitchFamily="34" charset="0"/>
              <a:cs typeface="Segoe UI Light" panose="020B0502040204020203" pitchFamily="34" charset="0"/>
            </a:endParaRPr>
          </a:p>
          <a:p>
            <a:pPr marL="0" marR="0" lvl="0" indent="0" algn="l" defTabSz="4572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They want to automate their client </a:t>
            </a:r>
            <a:r>
              <a:rPr lang="en-US" sz="1600" dirty="0">
                <a:solidFill>
                  <a:srgbClr val="00151E"/>
                </a:solidFill>
                <a:latin typeface="Segoe UI Light" panose="020B0502040204020203" pitchFamily="34" charset="0"/>
                <a:cs typeface="Segoe UI Light" panose="020B0502040204020203" pitchFamily="34" charset="0"/>
              </a:rPr>
              <a:t>profiling. Technically, these are client segmentations. </a:t>
            </a:r>
          </a:p>
          <a:p>
            <a:pPr marL="0" marR="0" lvl="0" indent="0" algn="l" defTabSz="457200" rtl="0" eaLnBrk="1" fontAlgn="auto" latinLnBrk="0" hangingPunct="1">
              <a:lnSpc>
                <a:spcPct val="12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6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 segmentation goal is to answer these questions</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currently;</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Most valuable clients in the future;</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Clients </a:t>
            </a:r>
            <a:r>
              <a:rPr lang="en-US" sz="1400" dirty="0">
                <a:solidFill>
                  <a:srgbClr val="00151E"/>
                </a:solidFill>
                <a:latin typeface="Segoe UI Light" panose="020B0502040204020203" pitchFamily="34" charset="0"/>
                <a:cs typeface="Segoe UI Light" panose="020B0502040204020203" pitchFamily="34" charset="0"/>
                <a:sym typeface="DM Sans Regular"/>
              </a:rPr>
              <a:t>who have certain Lines of Business (LOB’s);</a:t>
            </a:r>
          </a:p>
          <a:p>
            <a:pPr marL="628650" lvl="1" indent="-171450" defTabSz="457200">
              <a:lnSpc>
                <a:spcPct val="120000"/>
              </a:lnSpc>
              <a:spcAft>
                <a:spcPts val="600"/>
              </a:spcAft>
              <a:buFont typeface="Arial" panose="020B0604020202020204" pitchFamily="34" charset="0"/>
              <a:buChar char="•"/>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Outras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r>
              <a:rPr kumimoji="0" lang="en-US" sz="1400" b="0" i="0" u="none" strike="noStrike" kern="1200" cap="none" spc="0" normalizeH="0" baseline="0" noProof="0" dirty="0" err="1">
                <a:ln>
                  <a:noFill/>
                </a:ln>
                <a:solidFill>
                  <a:srgbClr val="00151E"/>
                </a:solidFill>
                <a:effectLst/>
                <a:uLnTx/>
                <a:uFillTx/>
                <a:latin typeface="Segoe UI Light" panose="020B0502040204020203" pitchFamily="34" charset="0"/>
                <a:cs typeface="Segoe UI Light" panose="020B0502040204020203" pitchFamily="34" charset="0"/>
                <a:sym typeface="DM Sans Regular"/>
              </a:rPr>
              <a:t>questões</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t>
            </a:r>
          </a:p>
          <a:p>
            <a:pPr marL="628650" lvl="1" indent="-171450" defTabSz="457200">
              <a:lnSpc>
                <a:spcPct val="120000"/>
              </a:lnSpc>
              <a:spcAft>
                <a:spcPts val="600"/>
              </a:spcAft>
              <a:buFont typeface="Arial" panose="020B0604020202020204" pitchFamily="34" charset="0"/>
              <a:buChar char="•"/>
            </a:pPr>
            <a:r>
              <a:rPr lang="en-US" sz="1400" dirty="0">
                <a:solidFill>
                  <a:srgbClr val="00151E"/>
                </a:solidFill>
                <a:latin typeface="Segoe UI Light" panose="020B0502040204020203" pitchFamily="34" charset="0"/>
                <a:cs typeface="Segoe UI Light" panose="020B0502040204020203" pitchFamily="34" charset="0"/>
                <a:sym typeface="DM Sans Regular"/>
              </a:rPr>
              <a:t>*</a:t>
            </a:r>
            <a:r>
              <a:rPr lang="en-US" sz="1400" dirty="0" err="1">
                <a:solidFill>
                  <a:srgbClr val="00151E"/>
                </a:solidFill>
                <a:latin typeface="Segoe UI Light" panose="020B0502040204020203" pitchFamily="34" charset="0"/>
                <a:cs typeface="Segoe UI Light" panose="020B0502040204020203" pitchFamily="34" charset="0"/>
                <a:sym typeface="DM Sans Regular"/>
              </a:rPr>
              <a:t>definir</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bem</a:t>
            </a:r>
            <a:r>
              <a:rPr lang="en-US" sz="1400" dirty="0">
                <a:solidFill>
                  <a:srgbClr val="00151E"/>
                </a:solidFill>
                <a:latin typeface="Segoe UI Light" panose="020B0502040204020203" pitchFamily="34" charset="0"/>
                <a:cs typeface="Segoe UI Light" panose="020B0502040204020203" pitchFamily="34" charset="0"/>
                <a:sym typeface="DM Sans Regular"/>
              </a:rPr>
              <a:t> o que </a:t>
            </a:r>
            <a:r>
              <a:rPr lang="en-US" sz="1400" dirty="0" err="1">
                <a:solidFill>
                  <a:srgbClr val="00151E"/>
                </a:solidFill>
                <a:latin typeface="Segoe UI Light" panose="020B0502040204020203" pitchFamily="34" charset="0"/>
                <a:cs typeface="Segoe UI Light" panose="020B0502040204020203" pitchFamily="34" charset="0"/>
                <a:sym typeface="DM Sans Regular"/>
              </a:rPr>
              <a:t>estamos</a:t>
            </a:r>
            <a:r>
              <a:rPr lang="en-US" sz="1400" dirty="0">
                <a:solidFill>
                  <a:srgbClr val="00151E"/>
                </a:solidFill>
                <a:latin typeface="Segoe UI Light" panose="020B0502040204020203" pitchFamily="34" charset="0"/>
                <a:cs typeface="Segoe UI Light" panose="020B0502040204020203" pitchFamily="34" charset="0"/>
                <a:sym typeface="DM Sans Regular"/>
              </a:rPr>
              <a:t> à </a:t>
            </a:r>
            <a:r>
              <a:rPr lang="en-US" sz="1400" dirty="0" err="1">
                <a:solidFill>
                  <a:srgbClr val="00151E"/>
                </a:solidFill>
                <a:latin typeface="Segoe UI Light" panose="020B0502040204020203" pitchFamily="34" charset="0"/>
                <a:cs typeface="Segoe UI Light" panose="020B0502040204020203" pitchFamily="34" charset="0"/>
                <a:sym typeface="DM Sans Regular"/>
              </a:rPr>
              <a:t>procura</a:t>
            </a:r>
            <a:r>
              <a:rPr lang="en-US" sz="1400" dirty="0">
                <a:solidFill>
                  <a:srgbClr val="00151E"/>
                </a:solidFill>
                <a:latin typeface="Segoe UI Light" panose="020B0502040204020203" pitchFamily="34" charset="0"/>
                <a:cs typeface="Segoe UI Light" panose="020B0502040204020203" pitchFamily="34" charset="0"/>
                <a:sym typeface="DM Sans Regular"/>
              </a:rPr>
              <a:t> </a:t>
            </a:r>
            <a:r>
              <a:rPr lang="en-US" sz="1400" dirty="0" err="1">
                <a:solidFill>
                  <a:srgbClr val="00151E"/>
                </a:solidFill>
                <a:latin typeface="Segoe UI Light" panose="020B0502040204020203" pitchFamily="34" charset="0"/>
                <a:cs typeface="Segoe UI Light" panose="020B0502040204020203" pitchFamily="34" charset="0"/>
                <a:sym typeface="DM Sans Regular"/>
              </a:rPr>
              <a:t>nos</a:t>
            </a:r>
            <a:r>
              <a:rPr lang="en-US" sz="1400" dirty="0">
                <a:solidFill>
                  <a:srgbClr val="00151E"/>
                </a:solidFill>
                <a:latin typeface="Segoe UI Light" panose="020B0502040204020203" pitchFamily="34" charset="0"/>
                <a:cs typeface="Segoe UI Light" panose="020B0502040204020203" pitchFamily="34" charset="0"/>
                <a:sym typeface="DM Sans Regular"/>
              </a:rPr>
              <a:t> clusters</a:t>
            </a:r>
            <a:endParaRPr kumimoji="0" lang="en-US" sz="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0" marR="0" lvl="0" indent="0" algn="l" defTabSz="457200" rtl="0" eaLnBrk="1" fontAlgn="auto" latinLnBrk="0" hangingPunct="1">
              <a:lnSpc>
                <a:spcPct val="120000"/>
              </a:lnSpc>
              <a:spcBef>
                <a:spcPts val="0"/>
              </a:spcBef>
              <a:spcAft>
                <a:spcPts val="1200"/>
              </a:spcAft>
              <a:buClrTx/>
              <a:buSzTx/>
              <a:buFontTx/>
              <a:buNone/>
              <a:tabLst/>
              <a:defRPr/>
            </a:pPr>
            <a:endParaRPr kumimoji="0" lang="en-US" sz="12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25" name="Rectangle 5">
            <a:extLst>
              <a:ext uri="{FF2B5EF4-FFF2-40B4-BE49-F238E27FC236}">
                <a16:creationId xmlns:a16="http://schemas.microsoft.com/office/drawing/2014/main" id="{E6B4344F-2AEA-5C4B-B931-349149FD2766}"/>
              </a:ext>
            </a:extLst>
          </p:cNvPr>
          <p:cNvSpPr>
            <a:spLocks noChangeArrowheads="1"/>
          </p:cNvSpPr>
          <p:nvPr/>
        </p:nvSpPr>
        <p:spPr bwMode="auto">
          <a:xfrm>
            <a:off x="1085101" y="343599"/>
            <a:ext cx="4629899"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3600" b="1" dirty="0">
                <a:solidFill>
                  <a:srgbClr val="E4222C"/>
                </a:solidFill>
                <a:latin typeface="Segoe UI" panose="020B0502040204020203" pitchFamily="34" charset="0"/>
                <a:cs typeface="Segoe UI" panose="020B0502040204020203" pitchFamily="34" charset="0"/>
              </a:rPr>
              <a:t>Sense Assurance marketing problem</a:t>
            </a:r>
            <a:endParaRPr kumimoji="0" lang="en-US" altLang="en-PT" sz="36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EF0A68F0-E3E1-B54E-A7F2-F592488DDAA0}"/>
              </a:ext>
            </a:extLst>
          </p:cNvPr>
          <p:cNvSpPr/>
          <p:nvPr/>
        </p:nvSpPr>
        <p:spPr>
          <a:xfrm>
            <a:off x="-420364" y="2888182"/>
            <a:ext cx="1072110" cy="1072110"/>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BBDC108B-7C3B-F54A-A632-53F18362F566}"/>
              </a:ext>
            </a:extLst>
          </p:cNvPr>
          <p:cNvSpPr/>
          <p:nvPr/>
        </p:nvSpPr>
        <p:spPr>
          <a:xfrm>
            <a:off x="5867400" y="6268136"/>
            <a:ext cx="132664" cy="132664"/>
          </a:xfrm>
          <a:prstGeom prst="ellipse">
            <a:avLst/>
          </a:prstGeom>
          <a:solidFill>
            <a:schemeClr val="accent2"/>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7DED516-4381-1E43-B238-F605E1A7F841}"/>
              </a:ext>
            </a:extLst>
          </p:cNvPr>
          <p:cNvGrpSpPr/>
          <p:nvPr/>
        </p:nvGrpSpPr>
        <p:grpSpPr>
          <a:xfrm>
            <a:off x="11010789" y="152400"/>
            <a:ext cx="1161712" cy="6580430"/>
            <a:chOff x="11010789" y="152400"/>
            <a:chExt cx="1161712" cy="6580430"/>
          </a:xfrm>
        </p:grpSpPr>
        <p:sp>
          <p:nvSpPr>
            <p:cNvPr id="13" name="CaixaDeTexto 189">
              <a:extLst>
                <a:ext uri="{FF2B5EF4-FFF2-40B4-BE49-F238E27FC236}">
                  <a16:creationId xmlns:a16="http://schemas.microsoft.com/office/drawing/2014/main" id="{E47D64AC-06FD-C348-933C-CB3C12007EF9}"/>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60B6272E-25D5-844A-8495-2A9C9A50FBCE}"/>
                </a:ext>
              </a:extLst>
            </p:cNvPr>
            <p:cNvPicPr>
              <a:picLocks noChangeAspect="1"/>
            </p:cNvPicPr>
            <p:nvPr/>
          </p:nvPicPr>
          <p:blipFill>
            <a:blip r:embed="rId3"/>
            <a:srcRect/>
            <a:stretch/>
          </p:blipFill>
          <p:spPr>
            <a:xfrm>
              <a:off x="11010789" y="152400"/>
              <a:ext cx="1074779" cy="389895"/>
            </a:xfrm>
            <a:prstGeom prst="rect">
              <a:avLst/>
            </a:prstGeom>
          </p:spPr>
        </p:pic>
      </p:grpSp>
    </p:spTree>
    <p:extLst>
      <p:ext uri="{BB962C8B-B14F-4D97-AF65-F5344CB8AC3E}">
        <p14:creationId xmlns:p14="http://schemas.microsoft.com/office/powerpoint/2010/main" val="18028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7F140D7-E2AB-4C7A-829E-D4FBC94B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0" y="1926600"/>
            <a:ext cx="1080000" cy="1080000"/>
          </a:xfrm>
          <a:prstGeom prst="rect">
            <a:avLst/>
          </a:prstGeom>
        </p:spPr>
      </p:pic>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a:ln>
                  <a:noFill/>
                </a:ln>
                <a:solidFill>
                  <a:srgbClr val="FFFFFF"/>
                </a:solidFill>
                <a:effectLst/>
                <a:uLnTx/>
                <a:uFillTx/>
                <a:latin typeface="Segoe UI"/>
                <a:ea typeface="+mn-ea"/>
                <a:cs typeface="Segoe UI"/>
              </a:rPr>
              <a:t>Data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Resources</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to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build</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the</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5"/>
            <a:srcRect/>
            <a:stretch/>
          </p:blipFill>
          <p:spPr>
            <a:xfrm>
              <a:off x="11010789" y="152400"/>
              <a:ext cx="1074779" cy="389895"/>
            </a:xfrm>
            <a:prstGeom prst="rect">
              <a:avLst/>
            </a:prstGeom>
          </p:spPr>
        </p:pic>
      </p:grpSp>
    </p:spTree>
    <p:extLst>
      <p:ext uri="{BB962C8B-B14F-4D97-AF65-F5344CB8AC3E}">
        <p14:creationId xmlns:p14="http://schemas.microsoft.com/office/powerpoint/2010/main" val="61949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026" name="Picture 2" descr="What Is Data: Types of Data, and How to Analyze Data [Updated]">
            <a:extLst>
              <a:ext uri="{FF2B5EF4-FFF2-40B4-BE49-F238E27FC236}">
                <a16:creationId xmlns:a16="http://schemas.microsoft.com/office/drawing/2014/main" id="{A67EAC42-9FE5-4CE5-A125-742E4620C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89" t="173" r="21331" b="-173"/>
          <a:stretch/>
        </p:blipFill>
        <p:spPr bwMode="auto">
          <a:xfrm>
            <a:off x="5427861" y="0"/>
            <a:ext cx="67641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88871EC-F60D-4BC6-8EB9-475273348DD6}"/>
              </a:ext>
            </a:extLst>
          </p:cNvPr>
          <p:cNvSpPr/>
          <p:nvPr/>
        </p:nvSpPr>
        <p:spPr>
          <a:xfrm>
            <a:off x="932262" y="1752600"/>
            <a:ext cx="4439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53223"/>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
        <p:nvSpPr>
          <p:cNvPr id="49" name="Oval 48">
            <a:extLst>
              <a:ext uri="{FF2B5EF4-FFF2-40B4-BE49-F238E27FC236}">
                <a16:creationId xmlns:a16="http://schemas.microsoft.com/office/drawing/2014/main" id="{595F08DD-7AC9-4461-B0B4-D5A8D1B96E5B}"/>
              </a:ext>
            </a:extLst>
          </p:cNvPr>
          <p:cNvSpPr/>
          <p:nvPr/>
        </p:nvSpPr>
        <p:spPr>
          <a:xfrm>
            <a:off x="6477000" y="6248400"/>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7402324" y="845722"/>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10482226" y="4784226"/>
            <a:ext cx="367570" cy="36757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13" name="Lorem ipsum dolor sit amet, consectetur adipiscing elit, sed do eiusmod tempor incididunt ut labore et dolore magna aliqua. Semper feugiat nibh sed pulvinar proin gravida. Eget nulla facilisi etiam dignissim diam quis. Interdum varius sit amet mattis vul">
            <a:extLst>
              <a:ext uri="{FF2B5EF4-FFF2-40B4-BE49-F238E27FC236}">
                <a16:creationId xmlns:a16="http://schemas.microsoft.com/office/drawing/2014/main" id="{AD057C6A-FB87-B341-9430-5083C14C8C85}"/>
              </a:ext>
            </a:extLst>
          </p:cNvPr>
          <p:cNvSpPr txBox="1"/>
          <p:nvPr/>
        </p:nvSpPr>
        <p:spPr>
          <a:xfrm>
            <a:off x="619673" y="1752600"/>
            <a:ext cx="4174227" cy="1359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3" tIns="25393" rIns="25393" bIns="25393">
            <a:spAutoFit/>
          </a:bodyPr>
          <a:lstStyle>
            <a:lvl1pPr algn="l" defTabSz="457200">
              <a:lnSpc>
                <a:spcPct val="120000"/>
              </a:lnSpc>
              <a:defRPr sz="2600" b="0">
                <a:solidFill>
                  <a:srgbClr val="5B6896"/>
                </a:solidFill>
                <a:latin typeface="DM Sans Regular"/>
                <a:ea typeface="DM Sans Regular"/>
                <a:cs typeface="DM Sans Regular"/>
                <a:sym typeface="DM Sans Regular"/>
              </a:defRPr>
            </a:lvl1pPr>
          </a:lstStyle>
          <a:p>
            <a:pPr marL="0" marR="0" lvl="0" indent="0" algn="l" defTabSz="457200" rtl="0" eaLnBrk="1" fontAlgn="auto" latinLnBrk="0" hangingPunct="1">
              <a:lnSpc>
                <a:spcPct val="12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Sense Assurance provided us with a dataset composed of ~10k clients information. The data goes from year 1974 to 1999.</a:t>
            </a:r>
          </a:p>
          <a:p>
            <a:pPr marL="0" marR="0" lvl="0" indent="0" algn="l" defTabSz="457200" rtl="0" eaLnBrk="1" fontAlgn="auto" latinLnBrk="0" hangingPunct="1">
              <a:lnSpc>
                <a:spcPct val="120000"/>
              </a:lnSpc>
              <a:spcBef>
                <a:spcPts val="0"/>
              </a:spcBef>
              <a:spcAft>
                <a:spcPts val="1200"/>
              </a:spcAft>
              <a:buClrTx/>
              <a:buSzTx/>
              <a:buFontTx/>
              <a:buNone/>
              <a:tabLst/>
              <a:defRPr/>
            </a:pPr>
            <a:r>
              <a:rPr lang="en-US" sz="1600" dirty="0">
                <a:solidFill>
                  <a:srgbClr val="00151E"/>
                </a:solidFill>
                <a:latin typeface="Segoe UI Light" panose="020B0502040204020203" pitchFamily="34" charset="0"/>
                <a:cs typeface="Segoe UI Light" panose="020B0502040204020203" pitchFamily="34" charset="0"/>
              </a:rPr>
              <a:t>These features are:</a:t>
            </a:r>
            <a:endPar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p:txBody>
      </p:sp>
      <p:sp>
        <p:nvSpPr>
          <p:cNvPr id="16" name="Rectangle 5">
            <a:extLst>
              <a:ext uri="{FF2B5EF4-FFF2-40B4-BE49-F238E27FC236}">
                <a16:creationId xmlns:a16="http://schemas.microsoft.com/office/drawing/2014/main" id="{A3717D25-68BB-8F40-9433-730F380BAB69}"/>
              </a:ext>
            </a:extLst>
          </p:cNvPr>
          <p:cNvSpPr>
            <a:spLocks noChangeArrowheads="1"/>
          </p:cNvSpPr>
          <p:nvPr/>
        </p:nvSpPr>
        <p:spPr bwMode="auto">
          <a:xfrm>
            <a:off x="164002" y="693314"/>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4800" b="1" dirty="0">
                <a:solidFill>
                  <a:srgbClr val="E4222C"/>
                </a:solidFill>
                <a:latin typeface="Segoe UI" panose="020B0502040204020203" pitchFamily="34" charset="0"/>
                <a:cs typeface="Segoe UI" panose="020B0502040204020203" pitchFamily="34" charset="0"/>
              </a:rPr>
              <a:t>provided d</a:t>
            </a:r>
            <a:r>
              <a:rPr kumimoji="0" lang="en-US" altLang="en-PT" sz="48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ata</a:t>
            </a:r>
            <a:endParaRPr kumimoji="0" lang="en-US" altLang="en-PT" sz="48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sp>
        <p:nvSpPr>
          <p:cNvPr id="14" name="CaixaDeTexto 189">
            <a:extLst>
              <a:ext uri="{FF2B5EF4-FFF2-40B4-BE49-F238E27FC236}">
                <a16:creationId xmlns:a16="http://schemas.microsoft.com/office/drawing/2014/main" id="{55E1E8A6-EFDD-6E48-BA3A-C64ABE2937B8}"/>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80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grpSp>
        <p:nvGrpSpPr>
          <p:cNvPr id="17" name="Group 10">
            <a:extLst>
              <a:ext uri="{FF2B5EF4-FFF2-40B4-BE49-F238E27FC236}">
                <a16:creationId xmlns:a16="http://schemas.microsoft.com/office/drawing/2014/main" id="{06601A84-1F57-489F-B513-CD30E9817711}"/>
              </a:ext>
            </a:extLst>
          </p:cNvPr>
          <p:cNvGrpSpPr/>
          <p:nvPr/>
        </p:nvGrpSpPr>
        <p:grpSpPr>
          <a:xfrm>
            <a:off x="11010789" y="152400"/>
            <a:ext cx="1161712" cy="6580430"/>
            <a:chOff x="11010789" y="152400"/>
            <a:chExt cx="1161712" cy="6580430"/>
          </a:xfrm>
        </p:grpSpPr>
        <p:sp>
          <p:nvSpPr>
            <p:cNvPr id="18" name="CaixaDeTexto 189">
              <a:extLst>
                <a:ext uri="{FF2B5EF4-FFF2-40B4-BE49-F238E27FC236}">
                  <a16:creationId xmlns:a16="http://schemas.microsoft.com/office/drawing/2014/main" id="{A2D34018-F0BF-4701-AD8D-22E90092F1FA}"/>
                </a:ext>
              </a:extLst>
            </p:cNvPr>
            <p:cNvSpPr txBox="1"/>
            <p:nvPr/>
          </p:nvSpPr>
          <p:spPr>
            <a:xfrm>
              <a:off x="11885242" y="6517386"/>
              <a:ext cx="287259" cy="215444"/>
            </a:xfrm>
            <a:prstGeom prst="rect">
              <a:avLst/>
            </a:prstGeom>
            <a:noFill/>
          </p:spPr>
          <p:txBody>
            <a:bodyPr wrap="none" rtlCol="0">
              <a:spAutoFit/>
            </a:bodyPr>
            <a:lstStyle/>
            <a:p>
              <a:pPr algn="r"/>
              <a:fld id="{1FFEABD2-D054-42CC-A288-A5DDE772FF79}" type="slidenum">
                <a:rPr lang="pt-PT" sz="800" smtClean="0">
                  <a:latin typeface="+mj-lt"/>
                </a:rPr>
                <a:t>7</a:t>
              </a:fld>
              <a:endParaRPr lang="pt-PT" sz="800" dirty="0">
                <a:latin typeface="+mj-lt"/>
              </a:endParaRPr>
            </a:p>
          </p:txBody>
        </p:sp>
        <p:pic>
          <p:nvPicPr>
            <p:cNvPr id="19" name="Picture 16">
              <a:extLst>
                <a:ext uri="{FF2B5EF4-FFF2-40B4-BE49-F238E27FC236}">
                  <a16:creationId xmlns:a16="http://schemas.microsoft.com/office/drawing/2014/main" id="{A2307BAF-53E1-4561-974A-03E88D979DD1}"/>
                </a:ext>
              </a:extLst>
            </p:cNvPr>
            <p:cNvPicPr>
              <a:picLocks noChangeAspect="1"/>
            </p:cNvPicPr>
            <p:nvPr/>
          </p:nvPicPr>
          <p:blipFill>
            <a:blip r:embed="rId3"/>
            <a:srcRect/>
            <a:stretch/>
          </p:blipFill>
          <p:spPr>
            <a:xfrm>
              <a:off x="11010789" y="152400"/>
              <a:ext cx="1074776" cy="389895"/>
            </a:xfrm>
            <a:prstGeom prst="rect">
              <a:avLst/>
            </a:prstGeom>
          </p:spPr>
        </p:pic>
      </p:grpSp>
      <p:sp>
        <p:nvSpPr>
          <p:cNvPr id="2" name="CaixaDeTexto 1">
            <a:extLst>
              <a:ext uri="{FF2B5EF4-FFF2-40B4-BE49-F238E27FC236}">
                <a16:creationId xmlns:a16="http://schemas.microsoft.com/office/drawing/2014/main" id="{AF24B21A-30FD-455F-8235-C41E673BA095}"/>
              </a:ext>
            </a:extLst>
          </p:cNvPr>
          <p:cNvSpPr txBox="1"/>
          <p:nvPr/>
        </p:nvSpPr>
        <p:spPr>
          <a:xfrm>
            <a:off x="17661" y="3073057"/>
            <a:ext cx="2679393" cy="2425921"/>
          </a:xfrm>
          <a:prstGeom prst="rect">
            <a:avLst/>
          </a:prstGeom>
          <a:noFill/>
        </p:spPr>
        <p:txBody>
          <a:bodyPr wrap="square" numCol="1" spcCol="0" rtlCol="0">
            <a:spAutoFit/>
          </a:bodyPr>
          <a:lstStyle/>
          <a:p>
            <a:pPr marL="365760" marR="0" lvl="0" indent="-171450" algn="l" defTabSz="457200" rtl="0" eaLnBrk="1" fontAlgn="auto" latinLnBrk="0" hangingPunct="1">
              <a:lnSpc>
                <a:spcPct val="120000"/>
              </a:lnSpc>
              <a:spcBef>
                <a:spcPts val="0"/>
              </a:spcBef>
              <a:spcAft>
                <a:spcPts val="1200"/>
              </a:spcAft>
              <a:buClr>
                <a:srgbClr val="E4222C"/>
              </a:buClr>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client</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Age;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Degree of Education;</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Monthly Salary</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If has children</a:t>
            </a:r>
            <a:r>
              <a:rPr lang="en-US" sz="1400" dirty="0">
                <a:solidFill>
                  <a:srgbClr val="00151E"/>
                </a:solidFill>
                <a:latin typeface="Segoe UI Light" panose="020B0502040204020203" pitchFamily="34" charset="0"/>
                <a:cs typeface="Segoe UI Light" panose="020B0502040204020203" pitchFamily="34" charset="0"/>
              </a:rPr>
              <a:t>;</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 </a:t>
            </a:r>
          </a:p>
          <a:p>
            <a:pPr marL="648000" lvl="1"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Living Area; </a:t>
            </a:r>
          </a:p>
        </p:txBody>
      </p:sp>
      <p:sp>
        <p:nvSpPr>
          <p:cNvPr id="4" name="CaixaDeTexto 3">
            <a:extLst>
              <a:ext uri="{FF2B5EF4-FFF2-40B4-BE49-F238E27FC236}">
                <a16:creationId xmlns:a16="http://schemas.microsoft.com/office/drawing/2014/main" id="{66832CEF-0549-45E9-9414-C9379CCB18B4}"/>
              </a:ext>
            </a:extLst>
          </p:cNvPr>
          <p:cNvSpPr txBox="1"/>
          <p:nvPr/>
        </p:nvSpPr>
        <p:spPr>
          <a:xfrm>
            <a:off x="1981789" y="3074988"/>
            <a:ext cx="3292633" cy="4118050"/>
          </a:xfrm>
          <a:prstGeom prst="rect">
            <a:avLst/>
          </a:prstGeom>
          <a:noFill/>
        </p:spPr>
        <p:txBody>
          <a:bodyPr wrap="square" rtlCol="0">
            <a:spAutoFit/>
          </a:bodyPr>
          <a:lstStyle/>
          <a:p>
            <a:pPr marL="648000" lvl="1" indent="-171450" defTabSz="457200">
              <a:lnSpc>
                <a:spcPct val="120000"/>
              </a:lnSpc>
              <a:spcAft>
                <a:spcPts val="1200"/>
              </a:spcAft>
              <a:buClr>
                <a:srgbClr val="E4222C"/>
              </a:buClr>
              <a:buFont typeface="Courier New" panose="02070309020205020404" pitchFamily="49" charset="0"/>
              <a:buChar char="o"/>
            </a:pPr>
            <a:r>
              <a:rPr kumimoji="0" lang="en-US"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About the business</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First Policy Year</a:t>
            </a:r>
            <a:endPar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endParaRP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Customer monetary value;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Claims Rate</a:t>
            </a:r>
          </a:p>
          <a:p>
            <a:pPr marL="1105200" lvl="2" indent="-171450" defTabSz="457200">
              <a:lnSpc>
                <a:spcPct val="120000"/>
              </a:lnSpc>
              <a:spcAft>
                <a:spcPts val="1200"/>
              </a:spcAft>
              <a:buClr>
                <a:srgbClr val="E4222C"/>
              </a:buClr>
              <a:buFont typeface="Courier New" panose="02070309020205020404" pitchFamily="49" charset="0"/>
              <a:buChar char="o"/>
            </a:pP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Premium: Motor</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Household</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a:t>
            </a:r>
            <a:r>
              <a:rPr kumimoji="0" lang="en-US" sz="14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sym typeface="DM Sans Regular"/>
              </a:rPr>
              <a:t>Health</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Life</a:t>
            </a:r>
          </a:p>
          <a:p>
            <a:pPr marL="1105200" lvl="2" indent="-171450" defTabSz="457200">
              <a:lnSpc>
                <a:spcPct val="120000"/>
              </a:lnSpc>
              <a:spcAft>
                <a:spcPts val="1200"/>
              </a:spcAft>
              <a:buClr>
                <a:srgbClr val="E4222C"/>
              </a:buClr>
              <a:buFont typeface="Courier New" panose="02070309020205020404" pitchFamily="49" charset="0"/>
              <a:buChar char="o"/>
            </a:pPr>
            <a:r>
              <a:rPr lang="en-US" sz="1400" dirty="0">
                <a:solidFill>
                  <a:srgbClr val="00151E"/>
                </a:solidFill>
                <a:latin typeface="Segoe UI Light" panose="020B0502040204020203" pitchFamily="34" charset="0"/>
                <a:cs typeface="Segoe UI Light" panose="020B0502040204020203" pitchFamily="34" charset="0"/>
                <a:sym typeface="DM Sans Regular"/>
              </a:rPr>
              <a:t>Premium: Work Insurance</a:t>
            </a:r>
          </a:p>
          <a:p>
            <a:endParaRPr lang="pt-PT" dirty="0"/>
          </a:p>
        </p:txBody>
      </p:sp>
    </p:spTree>
    <p:extLst>
      <p:ext uri="{BB962C8B-B14F-4D97-AF65-F5344CB8AC3E}">
        <p14:creationId xmlns:p14="http://schemas.microsoft.com/office/powerpoint/2010/main" val="56548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F1F6A-B86B-7149-92BE-32625DAB2AD4}"/>
              </a:ext>
            </a:extLst>
          </p:cNvPr>
          <p:cNvSpPr/>
          <p:nvPr/>
        </p:nvSpPr>
        <p:spPr>
          <a:xfrm>
            <a:off x="3048000" y="2646895"/>
            <a:ext cx="6096000" cy="1564211"/>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4800" b="1" i="0" u="none" strike="noStrike" kern="1200" cap="none" spc="0" normalizeH="0" baseline="0" noProof="0" dirty="0" err="1">
                <a:ln>
                  <a:noFill/>
                </a:ln>
                <a:solidFill>
                  <a:srgbClr val="FFFFFF"/>
                </a:solidFill>
                <a:effectLst/>
                <a:uLnTx/>
                <a:uFillTx/>
                <a:latin typeface="Segoe UI"/>
                <a:ea typeface="+mn-ea"/>
                <a:cs typeface="Segoe UI"/>
              </a:rPr>
              <a:t>Proposal</a:t>
            </a:r>
            <a:endParaRPr kumimoji="0" lang="pt-PT" sz="4800" b="1"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Our</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solution</a:t>
            </a:r>
            <a:r>
              <a:rPr kumimoji="0" lang="pt-PT"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PT" sz="1800" b="0" i="0" u="none" strike="noStrike" kern="1200" cap="none" spc="30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proposal</a:t>
            </a:r>
            <a:endParaRPr kumimoji="0" lang="en-US" sz="18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8E6631D1-BD65-5641-9AF3-DE14E02D9386}"/>
              </a:ext>
            </a:extLst>
          </p:cNvPr>
          <p:cNvGrpSpPr/>
          <p:nvPr/>
        </p:nvGrpSpPr>
        <p:grpSpPr>
          <a:xfrm>
            <a:off x="11010789" y="152400"/>
            <a:ext cx="1161712" cy="6580430"/>
            <a:chOff x="11010789" y="152400"/>
            <a:chExt cx="1161712" cy="6580430"/>
          </a:xfrm>
        </p:grpSpPr>
        <p:sp>
          <p:nvSpPr>
            <p:cNvPr id="7" name="CaixaDeTexto 189">
              <a:extLst>
                <a:ext uri="{FF2B5EF4-FFF2-40B4-BE49-F238E27FC236}">
                  <a16:creationId xmlns:a16="http://schemas.microsoft.com/office/drawing/2014/main" id="{6E9486A1-A3B2-B94F-9546-E73A49388112}"/>
                </a:ext>
              </a:extLst>
            </p:cNvPr>
            <p:cNvSpPr txBox="1"/>
            <p:nvPr/>
          </p:nvSpPr>
          <p:spPr>
            <a:xfrm>
              <a:off x="11936538" y="6517386"/>
              <a:ext cx="235963"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E1E6ED"/>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800" b="0" i="0" u="none" strike="noStrike" kern="1200" cap="none" spc="0" normalizeH="0" baseline="0" noProof="0" dirty="0">
                <a:ln>
                  <a:noFill/>
                </a:ln>
                <a:solidFill>
                  <a:srgbClr val="E1E6ED"/>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BC46A55-8D53-8741-9C01-DE8530E80605}"/>
                </a:ext>
              </a:extLst>
            </p:cNvPr>
            <p:cNvPicPr>
              <a:picLocks noChangeAspect="1"/>
            </p:cNvPicPr>
            <p:nvPr/>
          </p:nvPicPr>
          <p:blipFill>
            <a:blip r:embed="rId4"/>
            <a:srcRect/>
            <a:stretch/>
          </p:blipFill>
          <p:spPr>
            <a:xfrm>
              <a:off x="11010789" y="152400"/>
              <a:ext cx="1074779" cy="389895"/>
            </a:xfrm>
            <a:prstGeom prst="rect">
              <a:avLst/>
            </a:prstGeom>
          </p:spPr>
        </p:pic>
      </p:grpSp>
      <p:pic>
        <p:nvPicPr>
          <p:cNvPr id="10" name="Gráfico 9" descr="Arco e Flecha destaque">
            <a:extLst>
              <a:ext uri="{FF2B5EF4-FFF2-40B4-BE49-F238E27FC236}">
                <a16:creationId xmlns:a16="http://schemas.microsoft.com/office/drawing/2014/main" id="{5F2AAA4B-4931-4B8C-A024-CDCE03D35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6000" y="1896689"/>
            <a:ext cx="1080000" cy="1080000"/>
          </a:xfrm>
          <a:prstGeom prst="rect">
            <a:avLst/>
          </a:prstGeom>
        </p:spPr>
      </p:pic>
    </p:spTree>
    <p:extLst>
      <p:ext uri="{BB962C8B-B14F-4D97-AF65-F5344CB8AC3E}">
        <p14:creationId xmlns:p14="http://schemas.microsoft.com/office/powerpoint/2010/main" val="340129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595F08DD-7AC9-4461-B0B4-D5A8D1B96E5B}"/>
              </a:ext>
            </a:extLst>
          </p:cNvPr>
          <p:cNvSpPr/>
          <p:nvPr/>
        </p:nvSpPr>
        <p:spPr>
          <a:xfrm>
            <a:off x="5791200" y="5658583"/>
            <a:ext cx="304800" cy="304800"/>
          </a:xfrm>
          <a:prstGeom prst="ellipse">
            <a:avLst/>
          </a:prstGeom>
          <a:solidFill>
            <a:srgbClr val="FFFFFF"/>
          </a:solidFill>
          <a:ln w="101600" cap="rnd">
            <a:no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4E409E4-B9BA-4788-A2B7-27E891F379DE}"/>
              </a:ext>
            </a:extLst>
          </p:cNvPr>
          <p:cNvSpPr/>
          <p:nvPr/>
        </p:nvSpPr>
        <p:spPr>
          <a:xfrm>
            <a:off x="1371600" y="873300"/>
            <a:ext cx="292103" cy="292103"/>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346730E-1FEA-7F45-B8EC-B826F6D720FC}"/>
              </a:ext>
            </a:extLst>
          </p:cNvPr>
          <p:cNvSpPr/>
          <p:nvPr/>
        </p:nvSpPr>
        <p:spPr>
          <a:xfrm>
            <a:off x="2286000" y="6096000"/>
            <a:ext cx="228600" cy="228600"/>
          </a:xfrm>
          <a:prstGeom prst="ellipse">
            <a:avLst/>
          </a:prstGeom>
          <a:noFill/>
          <a:ln w="76200" cap="rnd">
            <a:solidFill>
              <a:srgbClr val="FFFFFF"/>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black"/>
              </a:solidFill>
              <a:effectLst/>
              <a:uLnTx/>
              <a:uFillTx/>
              <a:latin typeface="Calibri" panose="020F0502020204030204"/>
              <a:ea typeface="+mn-ea"/>
              <a:cs typeface="+mn-cs"/>
            </a:endParaRPr>
          </a:p>
        </p:txBody>
      </p:sp>
      <p:pic>
        <p:nvPicPr>
          <p:cNvPr id="13" name="Picture 12" descr="Background pattern&#10;&#10;Description automatically generated">
            <a:extLst>
              <a:ext uri="{FF2B5EF4-FFF2-40B4-BE49-F238E27FC236}">
                <a16:creationId xmlns:a16="http://schemas.microsoft.com/office/drawing/2014/main" id="{048C8B52-529C-E049-9ABC-FF25EDE21A8F}"/>
              </a:ext>
            </a:extLst>
          </p:cNvPr>
          <p:cNvPicPr>
            <a:picLocks noChangeAspect="1"/>
          </p:cNvPicPr>
          <p:nvPr/>
        </p:nvPicPr>
        <p:blipFill rotWithShape="1">
          <a:blip r:embed="rId2"/>
          <a:srcRect r="46219"/>
          <a:stretch/>
        </p:blipFill>
        <p:spPr>
          <a:xfrm>
            <a:off x="1" y="0"/>
            <a:ext cx="6713255" cy="6858000"/>
          </a:xfrm>
          <a:prstGeom prst="rect">
            <a:avLst/>
          </a:prstGeom>
        </p:spPr>
      </p:pic>
      <p:pic>
        <p:nvPicPr>
          <p:cNvPr id="14" name="Picture 13" descr="Text, background pattern&#10;&#10;Description automatically generated">
            <a:extLst>
              <a:ext uri="{FF2B5EF4-FFF2-40B4-BE49-F238E27FC236}">
                <a16:creationId xmlns:a16="http://schemas.microsoft.com/office/drawing/2014/main" id="{7C3EF85E-A243-4E4E-8F05-F1D467048416}"/>
              </a:ext>
            </a:extLst>
          </p:cNvPr>
          <p:cNvPicPr>
            <a:picLocks noChangeAspect="1"/>
          </p:cNvPicPr>
          <p:nvPr/>
        </p:nvPicPr>
        <p:blipFill rotWithShape="1">
          <a:blip r:embed="rId3"/>
          <a:srcRect l="-1" t="46347" r="46219"/>
          <a:stretch/>
        </p:blipFill>
        <p:spPr>
          <a:xfrm>
            <a:off x="1" y="3178505"/>
            <a:ext cx="6713256" cy="3679495"/>
          </a:xfrm>
          <a:prstGeom prst="rect">
            <a:avLst/>
          </a:prstGeom>
        </p:spPr>
      </p:pic>
      <p:sp>
        <p:nvSpPr>
          <p:cNvPr id="11" name="CaixaDeTexto 4">
            <a:extLst>
              <a:ext uri="{FF2B5EF4-FFF2-40B4-BE49-F238E27FC236}">
                <a16:creationId xmlns:a16="http://schemas.microsoft.com/office/drawing/2014/main" id="{8A35C87A-354C-0646-8E2E-AECD63DA9144}"/>
              </a:ext>
            </a:extLst>
          </p:cNvPr>
          <p:cNvSpPr txBox="1"/>
          <p:nvPr/>
        </p:nvSpPr>
        <p:spPr>
          <a:xfrm>
            <a:off x="7251783" y="2118343"/>
            <a:ext cx="4406818" cy="2724144"/>
          </a:xfrm>
          <a:prstGeom prst="rect">
            <a:avLst/>
          </a:prstGeom>
          <a:noFill/>
        </p:spPr>
        <p:txBody>
          <a:bodyPr wrap="square">
            <a:spAutoFit/>
          </a:bodyPr>
          <a:lstStyle>
            <a:defPPr>
              <a:defRPr lang="en-US"/>
            </a:defPPr>
            <a:lvl1pPr>
              <a:defRPr sz="1200">
                <a:latin typeface="Inter Light" panose="020B0502030000000004" pitchFamily="34" charset="0"/>
                <a:ea typeface="Inter Light" panose="020B0502030000000004" pitchFamily="34" charset="0"/>
                <a:cs typeface="Poppins" panose="000005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Our goal is to segment the clients in ways that describe meaningful patterns.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The goal questions are the basis to evaluate these patterns.</a:t>
            </a:r>
            <a:endParaRPr lang="pt-BR" sz="1600" dirty="0">
              <a:solidFill>
                <a:srgbClr val="00151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rPr>
              <a:t>T</a:t>
            </a:r>
            <a:r>
              <a:rPr lang="pt-BR" sz="1600" dirty="0">
                <a:solidFill>
                  <a:srgbClr val="00151E"/>
                </a:solidFill>
                <a:latin typeface="Segoe UI Light" panose="020B0502040204020203" pitchFamily="34" charset="0"/>
                <a:cs typeface="Segoe UI Light" panose="020B0502040204020203" pitchFamily="34" charset="0"/>
              </a:rPr>
              <a:t>hus, we propose an unsupervised solution to this problem. The quality of the solution is weighted by sophisticated metrics, but also by analysing the segments to assess the obtained patterns answer the goal questions.</a:t>
            </a:r>
            <a:endParaRPr kumimoji="0" lang="pt-BR" sz="1600" b="0" i="0" u="none" strike="noStrike" kern="1200" cap="none" spc="0" normalizeH="0" baseline="0" noProof="0" dirty="0">
              <a:ln>
                <a:noFill/>
              </a:ln>
              <a:solidFill>
                <a:srgbClr val="00151E"/>
              </a:solidFill>
              <a:effectLst/>
              <a:uLnTx/>
              <a:uFillTx/>
              <a:latin typeface="Segoe UI Light" panose="020B0502040204020203" pitchFamily="34" charset="0"/>
              <a:cs typeface="Segoe UI Light" panose="020B0502040204020203" pitchFamily="34" charset="0"/>
            </a:endParaRPr>
          </a:p>
        </p:txBody>
      </p:sp>
      <p:sp>
        <p:nvSpPr>
          <p:cNvPr id="15" name="Rectangle 5">
            <a:extLst>
              <a:ext uri="{FF2B5EF4-FFF2-40B4-BE49-F238E27FC236}">
                <a16:creationId xmlns:a16="http://schemas.microsoft.com/office/drawing/2014/main" id="{8358F878-17CF-A84E-BD58-44D53A1F5574}"/>
              </a:ext>
            </a:extLst>
          </p:cNvPr>
          <p:cNvSpPr>
            <a:spLocks noChangeArrowheads="1"/>
          </p:cNvSpPr>
          <p:nvPr/>
        </p:nvSpPr>
        <p:spPr bwMode="auto">
          <a:xfrm>
            <a:off x="7227329" y="1165403"/>
            <a:ext cx="4629898"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solidFill>
                  <a:srgbClr val="000000"/>
                </a:solidFill>
                <a:latin typeface="Arial" panose="020B0604020202020204" pitchFamily="34" charset="0"/>
                <a:ea typeface="AR PL SungtiL GB" charset="0"/>
                <a:cs typeface="AR PL SungtiL GB" charset="0"/>
              </a:defRPr>
            </a:lvl9pPr>
          </a:lstStyle>
          <a:p>
            <a:pPr marL="0" marR="0" lvl="0" indent="0" algn="l" defTabSz="914400" rtl="0" eaLnBrk="1" fontAlgn="auto" latinLnBrk="0" hangingPunct="1">
              <a:lnSpc>
                <a:spcPct val="90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Lst>
              <a:defRPr/>
            </a:pPr>
            <a:r>
              <a:rPr lang="en-US" altLang="en-PT" sz="5400" b="1" dirty="0">
                <a:solidFill>
                  <a:srgbClr val="E4222C"/>
                </a:solidFill>
                <a:latin typeface="Segoe UI" panose="020B0502040204020203" pitchFamily="34" charset="0"/>
                <a:cs typeface="Segoe UI" panose="020B0502040204020203" pitchFamily="34" charset="0"/>
              </a:rPr>
              <a:t>p</a:t>
            </a:r>
            <a:r>
              <a:rPr kumimoji="0" lang="en-US" altLang="en-PT" sz="5400" b="1" i="0" u="none" strike="noStrike" kern="1200" cap="none" spc="0" normalizeH="0" baseline="0" noProof="0" dirty="0" err="1">
                <a:ln>
                  <a:noFill/>
                </a:ln>
                <a:solidFill>
                  <a:srgbClr val="E4222C"/>
                </a:solidFill>
                <a:effectLst/>
                <a:uLnTx/>
                <a:uFillTx/>
                <a:latin typeface="Segoe UI" panose="020B0502040204020203" pitchFamily="34" charset="0"/>
                <a:cs typeface="Segoe UI" panose="020B0502040204020203" pitchFamily="34" charset="0"/>
              </a:rPr>
              <a:t>roposal</a:t>
            </a:r>
            <a:endParaRPr kumimoji="0" lang="en-US" altLang="en-PT" sz="5400" b="1" i="0" u="none" strike="noStrike" kern="1200" cap="none" spc="0" normalizeH="0" baseline="0" noProof="0" dirty="0">
              <a:ln>
                <a:noFill/>
              </a:ln>
              <a:solidFill>
                <a:srgbClr val="E4222C"/>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903E32A3-4F5C-864B-B68E-661EB664F488}"/>
              </a:ext>
            </a:extLst>
          </p:cNvPr>
          <p:cNvGrpSpPr/>
          <p:nvPr/>
        </p:nvGrpSpPr>
        <p:grpSpPr>
          <a:xfrm>
            <a:off x="11010789" y="152400"/>
            <a:ext cx="1161712" cy="6580430"/>
            <a:chOff x="11010789" y="152400"/>
            <a:chExt cx="1161712" cy="6580430"/>
          </a:xfrm>
        </p:grpSpPr>
        <p:sp>
          <p:nvSpPr>
            <p:cNvPr id="16" name="CaixaDeTexto 189">
              <a:extLst>
                <a:ext uri="{FF2B5EF4-FFF2-40B4-BE49-F238E27FC236}">
                  <a16:creationId xmlns:a16="http://schemas.microsoft.com/office/drawing/2014/main" id="{94FE3CF7-CD4E-3E45-BE04-F77EDEDFADDC}"/>
                </a:ext>
              </a:extLst>
            </p:cNvPr>
            <p:cNvSpPr txBox="1"/>
            <p:nvPr/>
          </p:nvSpPr>
          <p:spPr>
            <a:xfrm>
              <a:off x="11885242" y="6517386"/>
              <a:ext cx="287259"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FEABD2-D054-42CC-A288-A5DDE772FF79}" type="slidenum">
                <a:rPr kumimoji="0" lang="pt-PT" sz="800" b="0" i="0" u="none" strike="noStrike" kern="1200" cap="none" spc="0" normalizeH="0" baseline="0" noProof="0" smtClean="0">
                  <a:ln>
                    <a:noFill/>
                  </a:ln>
                  <a:solidFill>
                    <a:srgbClr val="00151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800" b="0" i="0" u="none" strike="noStrike" kern="1200" cap="none" spc="0" normalizeH="0" baseline="0" noProof="0" dirty="0">
                <a:ln>
                  <a:noFill/>
                </a:ln>
                <a:solidFill>
                  <a:srgbClr val="00151E"/>
                </a:solidFill>
                <a:effectLst/>
                <a:uLnTx/>
                <a:uFillTx/>
                <a:latin typeface="Calibri Light" panose="020F0302020204030204"/>
                <a:ea typeface="+mn-ea"/>
                <a:cs typeface="+mn-cs"/>
              </a:endParaRPr>
            </a:p>
          </p:txBody>
        </p:sp>
        <p:pic>
          <p:nvPicPr>
            <p:cNvPr id="17" name="Picture 16">
              <a:extLst>
                <a:ext uri="{FF2B5EF4-FFF2-40B4-BE49-F238E27FC236}">
                  <a16:creationId xmlns:a16="http://schemas.microsoft.com/office/drawing/2014/main" id="{02658CBD-5556-894C-921D-B1E5CBBC08CB}"/>
                </a:ext>
              </a:extLst>
            </p:cNvPr>
            <p:cNvPicPr>
              <a:picLocks noChangeAspect="1"/>
            </p:cNvPicPr>
            <p:nvPr/>
          </p:nvPicPr>
          <p:blipFill>
            <a:blip r:embed="rId4"/>
            <a:srcRect/>
            <a:stretch/>
          </p:blipFill>
          <p:spPr>
            <a:xfrm>
              <a:off x="11010789" y="152400"/>
              <a:ext cx="1074776" cy="389895"/>
            </a:xfrm>
            <a:prstGeom prst="rect">
              <a:avLst/>
            </a:prstGeom>
          </p:spPr>
        </p:pic>
      </p:grpSp>
      <p:sp>
        <p:nvSpPr>
          <p:cNvPr id="3" name="CaixaDeTexto 2">
            <a:extLst>
              <a:ext uri="{FF2B5EF4-FFF2-40B4-BE49-F238E27FC236}">
                <a16:creationId xmlns:a16="http://schemas.microsoft.com/office/drawing/2014/main" id="{AB956C94-5DE7-43AC-8B2F-E6E17215AC73}"/>
              </a:ext>
            </a:extLst>
          </p:cNvPr>
          <p:cNvSpPr txBox="1"/>
          <p:nvPr/>
        </p:nvSpPr>
        <p:spPr>
          <a:xfrm>
            <a:off x="7251783" y="5153988"/>
            <a:ext cx="3961726" cy="1077218"/>
          </a:xfrm>
          <a:prstGeom prst="rect">
            <a:avLst/>
          </a:prstGeom>
          <a:noFill/>
        </p:spPr>
        <p:txBody>
          <a:bodyPr wrap="none" rtlCol="0">
            <a:spAutoFit/>
          </a:bodyPr>
          <a:lstStyle/>
          <a:p>
            <a:r>
              <a:rPr lang="pt-PT" sz="1600" dirty="0" err="1">
                <a:solidFill>
                  <a:srgbClr val="00151E"/>
                </a:solidFill>
                <a:latin typeface="Segoe UI Light" panose="020B0502040204020203" pitchFamily="34" charset="0"/>
                <a:cs typeface="Segoe UI Light" panose="020B0502040204020203" pitchFamily="34" charset="0"/>
              </a:rPr>
              <a:t>Unsupervised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proposed</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methods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Kmeans</a:t>
            </a:r>
            <a:endParaRPr lang="pt-PT" sz="1600" dirty="0">
              <a:solidFill>
                <a:srgbClr val="00151E"/>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pt-PT" sz="1600" dirty="0">
                <a:solidFill>
                  <a:srgbClr val="00151E"/>
                </a:solidFill>
                <a:latin typeface="Segoe UI Light" panose="020B0502040204020203" pitchFamily="34" charset="0"/>
                <a:cs typeface="Segoe UI Light" panose="020B0502040204020203" pitchFamily="34" charset="0"/>
              </a:rPr>
              <a:t>DBSCAN</a:t>
            </a:r>
          </a:p>
          <a:p>
            <a:pPr marL="742950" lvl="1" indent="-285750">
              <a:buFont typeface="Arial" panose="020B0604020202020204" pitchFamily="34" charset="0"/>
              <a:buChar char="•"/>
            </a:pPr>
            <a:r>
              <a:rPr lang="pt-PT" sz="1600" dirty="0" err="1">
                <a:solidFill>
                  <a:srgbClr val="00151E"/>
                </a:solidFill>
                <a:latin typeface="Segoe UI Light" panose="020B0502040204020203" pitchFamily="34" charset="0"/>
                <a:cs typeface="Segoe UI Light" panose="020B0502040204020203" pitchFamily="34" charset="0"/>
              </a:rPr>
              <a:t>Agglomerative</a:t>
            </a:r>
            <a:r>
              <a:rPr lang="pt-PT" sz="1600" dirty="0">
                <a:solidFill>
                  <a:srgbClr val="00151E"/>
                </a:solidFill>
                <a:latin typeface="Segoe UI Light" panose="020B0502040204020203" pitchFamily="34" charset="0"/>
                <a:cs typeface="Segoe UI Light" panose="020B0502040204020203" pitchFamily="34" charset="0"/>
              </a:rPr>
              <a:t> </a:t>
            </a:r>
            <a:r>
              <a:rPr lang="pt-PT" sz="1600" dirty="0" err="1">
                <a:solidFill>
                  <a:srgbClr val="00151E"/>
                </a:solidFill>
                <a:latin typeface="Segoe UI Light" panose="020B0502040204020203" pitchFamily="34" charset="0"/>
                <a:cs typeface="Segoe UI Light" panose="020B0502040204020203" pitchFamily="34" charset="0"/>
              </a:rPr>
              <a:t>Clustering</a:t>
            </a:r>
            <a:endParaRPr lang="pt-PT" sz="1600" dirty="0">
              <a:solidFill>
                <a:srgbClr val="00151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9722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loser Palette">
      <a:dk1>
        <a:srgbClr val="00151E"/>
      </a:dk1>
      <a:lt1>
        <a:srgbClr val="E1E6ED"/>
      </a:lt1>
      <a:dk2>
        <a:srgbClr val="4D5B62"/>
      </a:dk2>
      <a:lt2>
        <a:srgbClr val="E1E6ED"/>
      </a:lt2>
      <a:accent1>
        <a:srgbClr val="2E2D2B"/>
      </a:accent1>
      <a:accent2>
        <a:srgbClr val="E53223"/>
      </a:accent2>
      <a:accent3>
        <a:srgbClr val="41515E"/>
      </a:accent3>
      <a:accent4>
        <a:srgbClr val="C00000"/>
      </a:accent4>
      <a:accent5>
        <a:srgbClr val="E5414E"/>
      </a:accent5>
      <a:accent6>
        <a:srgbClr val="FE5D5A"/>
      </a:accent6>
      <a:hlink>
        <a:srgbClr val="FF8F8E"/>
      </a:hlink>
      <a:folHlink>
        <a:srgbClr val="D4505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TotalTime>
  <Words>807</Words>
  <Application>Microsoft Office PowerPoint</Application>
  <PresentationFormat>Ecrã Panorâmico</PresentationFormat>
  <Paragraphs>190</Paragraphs>
  <Slides>20</Slides>
  <Notes>12</Notes>
  <HiddenSlides>0</HiddenSlides>
  <MMClips>0</MMClips>
  <ScaleCrop>false</ScaleCrop>
  <HeadingPairs>
    <vt:vector size="6" baseType="variant">
      <vt:variant>
        <vt:lpstr>Tipos de letra usados</vt:lpstr>
      </vt:variant>
      <vt:variant>
        <vt:i4>10</vt:i4>
      </vt:variant>
      <vt:variant>
        <vt:lpstr>Tema</vt:lpstr>
      </vt:variant>
      <vt:variant>
        <vt:i4>2</vt:i4>
      </vt:variant>
      <vt:variant>
        <vt:lpstr>Títulos dos diapositivos</vt:lpstr>
      </vt:variant>
      <vt:variant>
        <vt:i4>20</vt:i4>
      </vt:variant>
    </vt:vector>
  </HeadingPairs>
  <TitlesOfParts>
    <vt:vector size="32" baseType="lpstr">
      <vt:lpstr>Arial</vt:lpstr>
      <vt:lpstr>Calibri</vt:lpstr>
      <vt:lpstr>Calibri Light</vt:lpstr>
      <vt:lpstr>Courier New</vt:lpstr>
      <vt:lpstr>Gill Sans</vt:lpstr>
      <vt:lpstr>Helvetica Neue Moyen</vt:lpstr>
      <vt:lpstr>Helvetica Neue Normal</vt:lpstr>
      <vt:lpstr>Segoe UI</vt:lpstr>
      <vt:lpstr>Segoe UI Light</vt:lpstr>
      <vt:lpstr>Segoe UI Semibold</vt:lpstr>
      <vt:lpstr>Tema do Office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Monteiro</dc:creator>
  <cp:lastModifiedBy>João Monteiro</cp:lastModifiedBy>
  <cp:revision>8</cp:revision>
  <dcterms:created xsi:type="dcterms:W3CDTF">2022-04-07T09:02:23Z</dcterms:created>
  <dcterms:modified xsi:type="dcterms:W3CDTF">2022-04-11T17:08:32Z</dcterms:modified>
</cp:coreProperties>
</file>